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8" r:id="rId2"/>
    <p:sldId id="2038" r:id="rId3"/>
    <p:sldId id="2037" r:id="rId4"/>
    <p:sldId id="263" r:id="rId5"/>
    <p:sldId id="2042" r:id="rId6"/>
    <p:sldId id="2043" r:id="rId7"/>
    <p:sldId id="2044" r:id="rId8"/>
    <p:sldId id="2045" r:id="rId9"/>
    <p:sldId id="2046" r:id="rId10"/>
    <p:sldId id="2047" r:id="rId11"/>
    <p:sldId id="2039" r:id="rId12"/>
    <p:sldId id="2048" r:id="rId13"/>
    <p:sldId id="2049" r:id="rId14"/>
    <p:sldId id="2050" r:id="rId15"/>
    <p:sldId id="2051" r:id="rId16"/>
    <p:sldId id="2052" r:id="rId17"/>
    <p:sldId id="2053" r:id="rId18"/>
    <p:sldId id="2054" r:id="rId19"/>
    <p:sldId id="2056" r:id="rId20"/>
    <p:sldId id="2057" r:id="rId21"/>
    <p:sldId id="2041" r:id="rId22"/>
    <p:sldId id="2011" r:id="rId23"/>
    <p:sldId id="2012" r:id="rId24"/>
    <p:sldId id="2013" r:id="rId25"/>
    <p:sldId id="304" r:id="rId26"/>
    <p:sldId id="2015" r:id="rId27"/>
    <p:sldId id="2016" r:id="rId28"/>
    <p:sldId id="2017" r:id="rId29"/>
    <p:sldId id="2018" r:id="rId30"/>
    <p:sldId id="2019" r:id="rId31"/>
    <p:sldId id="335" r:id="rId32"/>
    <p:sldId id="2021" r:id="rId33"/>
    <p:sldId id="340" r:id="rId34"/>
    <p:sldId id="2023" r:id="rId35"/>
    <p:sldId id="2024" r:id="rId36"/>
    <p:sldId id="2025" r:id="rId37"/>
    <p:sldId id="2026" r:id="rId38"/>
    <p:sldId id="2027" r:id="rId39"/>
    <p:sldId id="202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90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1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3"/>
    <p:restoredTop sz="95352"/>
  </p:normalViewPr>
  <p:slideViewPr>
    <p:cSldViewPr snapToGrid="0" snapToObjects="1" showGuides="1">
      <p:cViewPr>
        <p:scale>
          <a:sx n="94" d="100"/>
          <a:sy n="94" d="100"/>
        </p:scale>
        <p:origin x="144" y="496"/>
      </p:cViewPr>
      <p:guideLst>
        <p:guide orient="horz" pos="2183"/>
        <p:guide pos="7333"/>
        <p:guide pos="4906"/>
        <p:guide pos="3840"/>
        <p:guide orient="horz" pos="346"/>
        <p:guide orient="horz" pos="3974"/>
        <p:guide pos="5541"/>
        <p:guide pos="2139"/>
        <p:guide pos="347"/>
        <p:guide orient="horz" pos="1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Welcome Guys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career</a:t>
            </a:r>
            <a:r>
              <a:rPr lang="de-DE" dirty="0" smtClean="0"/>
              <a:t> </a:t>
            </a:r>
            <a:r>
              <a:rPr lang="de-DE" dirty="0" err="1" smtClean="0"/>
              <a:t>switch</a:t>
            </a:r>
            <a:r>
              <a:rPr lang="de-DE" dirty="0" smtClean="0"/>
              <a:t>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4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looked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prices</a:t>
            </a:r>
            <a:r>
              <a:rPr lang="de-DE" dirty="0" smtClean="0"/>
              <a:t> </a:t>
            </a:r>
          </a:p>
          <a:p>
            <a:r>
              <a:rPr lang="de-DE" dirty="0" smtClean="0"/>
              <a:t>Google </a:t>
            </a:r>
            <a:r>
              <a:rPr lang="de-DE" dirty="0" err="1" smtClean="0"/>
              <a:t>divides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5 </a:t>
            </a:r>
            <a:r>
              <a:rPr lang="de-DE" baseline="0" dirty="0" err="1" smtClean="0"/>
              <a:t>categories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Unfortunately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35%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cant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vary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 </a:t>
            </a:r>
          </a:p>
          <a:p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starts</a:t>
            </a:r>
            <a:r>
              <a:rPr lang="de-DE" baseline="0" dirty="0" smtClean="0"/>
              <a:t> at 0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4 but not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a 0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goes</a:t>
            </a:r>
            <a:r>
              <a:rPr lang="de-DE" baseline="0" dirty="0" smtClean="0"/>
              <a:t> form 1-4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45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xmlns="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xmlns="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xmlns="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I ran into a few problems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There is no correlation between any of the numeric values</a:t>
            </a:r>
          </a:p>
          <a:p>
            <a:r>
              <a:rPr lang="en-US" altLang="en-US" dirty="0" smtClean="0"/>
              <a:t>I ran the </a:t>
            </a:r>
            <a:r>
              <a:rPr lang="en-US" altLang="en-US" dirty="0" err="1" smtClean="0"/>
              <a:t>correltaion</a:t>
            </a:r>
            <a:r>
              <a:rPr lang="en-US" altLang="en-US" dirty="0" smtClean="0"/>
              <a:t> test and the result where between -0.1</a:t>
            </a:r>
            <a:r>
              <a:rPr lang="en-US" altLang="en-US" baseline="0" dirty="0" smtClean="0"/>
              <a:t> an 0.1 so no correlation to speak of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second there are multiple conclusion to take from each graph</a:t>
            </a:r>
          </a:p>
          <a:p>
            <a:r>
              <a:rPr lang="en-US" altLang="en-US" baseline="0" dirty="0" smtClean="0"/>
              <a:t>for example many </a:t>
            </a:r>
            <a:r>
              <a:rPr lang="en-US" altLang="en-US" baseline="0" dirty="0" err="1" smtClean="0"/>
              <a:t>italian</a:t>
            </a:r>
            <a:r>
              <a:rPr lang="en-US" altLang="en-US" baseline="0" dirty="0" smtClean="0"/>
              <a:t> restaurants so the must be running well 1 more is good or too many </a:t>
            </a:r>
            <a:r>
              <a:rPr lang="en-US" altLang="en-US" baseline="0" dirty="0" err="1" smtClean="0"/>
              <a:t>italian</a:t>
            </a:r>
            <a:r>
              <a:rPr lang="en-US" altLang="en-US" baseline="0" dirty="0" smtClean="0"/>
              <a:t> restaurants cant open another one</a:t>
            </a:r>
          </a:p>
          <a:p>
            <a:r>
              <a:rPr lang="en-US" altLang="en-US" baseline="0" dirty="0" smtClean="0"/>
              <a:t>other example</a:t>
            </a:r>
          </a:p>
          <a:p>
            <a:r>
              <a:rPr lang="en-US" altLang="en-US" baseline="0" dirty="0" err="1" smtClean="0"/>
              <a:t>kebap</a:t>
            </a:r>
            <a:r>
              <a:rPr lang="en-US" altLang="en-US" baseline="0" dirty="0" smtClean="0"/>
              <a:t> was lowest rated so a chance for a really good </a:t>
            </a:r>
            <a:r>
              <a:rPr lang="en-US" altLang="en-US" baseline="0" dirty="0" err="1" smtClean="0"/>
              <a:t>kebap</a:t>
            </a:r>
            <a:r>
              <a:rPr lang="en-US" altLang="en-US" baseline="0" dirty="0" smtClean="0"/>
              <a:t> restaurant or people just </a:t>
            </a:r>
            <a:r>
              <a:rPr lang="en-US" altLang="en-US" baseline="0" dirty="0" err="1" smtClean="0"/>
              <a:t>dont</a:t>
            </a:r>
            <a:r>
              <a:rPr lang="en-US" altLang="en-US" baseline="0" dirty="0" smtClean="0"/>
              <a:t> really like </a:t>
            </a:r>
            <a:r>
              <a:rPr lang="en-US" altLang="en-US" baseline="0" dirty="0" err="1" smtClean="0"/>
              <a:t>kebap</a:t>
            </a:r>
            <a:r>
              <a:rPr lang="en-US" altLang="en-US" baseline="0" dirty="0" smtClean="0"/>
              <a:t> in </a:t>
            </a:r>
            <a:r>
              <a:rPr lang="en-US" altLang="en-US" baseline="0" dirty="0" err="1" smtClean="0"/>
              <a:t>amsterdam</a:t>
            </a:r>
            <a:endParaRPr lang="en-US" altLang="en-US" baseline="0" dirty="0" smtClean="0"/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So </a:t>
            </a:r>
            <a:r>
              <a:rPr lang="en-US" altLang="en-US" baseline="0" dirty="0" err="1" smtClean="0"/>
              <a:t>i</a:t>
            </a:r>
            <a:r>
              <a:rPr lang="en-US" altLang="en-US" baseline="0" dirty="0" smtClean="0"/>
              <a:t> had to dig deeper</a:t>
            </a:r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I </a:t>
            </a:r>
            <a:r>
              <a:rPr lang="de-DE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endParaRPr lang="de-DE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0084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remember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fixed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adjust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again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center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around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93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 </a:t>
            </a:r>
            <a:r>
              <a:rPr lang="de-DE" dirty="0" err="1" smtClean="0"/>
              <a:t>tried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price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location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but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must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null </a:t>
            </a:r>
            <a:r>
              <a:rPr lang="de-DE" baseline="0" dirty="0" err="1" smtClean="0"/>
              <a:t>values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values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trends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48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zoom</a:t>
            </a:r>
            <a:r>
              <a:rPr lang="de-DE" baseline="0" dirty="0" smtClean="0"/>
              <a:t> in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street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bubbles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exept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but </a:t>
            </a:r>
            <a:r>
              <a:rPr lang="de-DE" baseline="0" dirty="0" err="1" smtClean="0"/>
              <a:t>thats</a:t>
            </a:r>
            <a:r>
              <a:rPr lang="de-DE" baseline="0" dirty="0" smtClean="0"/>
              <a:t> a bar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sense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street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just outside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typical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tourist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either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wlak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walk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middle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i </a:t>
            </a:r>
            <a:r>
              <a:rPr lang="de-DE" baseline="0" dirty="0" err="1" smtClean="0"/>
              <a:t>started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conclusions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8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I need a concept that works well but does not need a huge amount of people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6677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 i </a:t>
            </a: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type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I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bottom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corner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High </a:t>
            </a:r>
            <a:r>
              <a:rPr lang="de-DE" baseline="0" dirty="0" err="1" smtClean="0"/>
              <a:t>rated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mainstream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say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Special, Sushi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Sanwich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typo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Data </a:t>
            </a:r>
            <a:r>
              <a:rPr lang="de-DE" baseline="0" dirty="0" err="1" smtClean="0"/>
              <a:t>connects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comment</a:t>
            </a:r>
            <a:r>
              <a:rPr lang="de-DE" baseline="0" dirty="0" smtClean="0"/>
              <a:t> sense</a:t>
            </a:r>
          </a:p>
          <a:p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sushi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guy</a:t>
            </a:r>
            <a:r>
              <a:rPr lang="de-DE" baseline="0" dirty="0" smtClean="0"/>
              <a:t> </a:t>
            </a:r>
          </a:p>
          <a:p>
            <a:endParaRPr lang="de-DE" baseline="0" dirty="0" smtClean="0"/>
          </a:p>
          <a:p>
            <a:r>
              <a:rPr lang="de-DE" baseline="0" dirty="0" smtClean="0"/>
              <a:t> so i </a:t>
            </a:r>
            <a:r>
              <a:rPr lang="de-DE" baseline="0" dirty="0" err="1" smtClean="0"/>
              <a:t>looked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2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56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special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sanwich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shops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street</a:t>
            </a:r>
            <a:r>
              <a:rPr lang="de-DE" baseline="0" dirty="0" smtClean="0"/>
              <a:t>, also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msot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rated</a:t>
            </a:r>
            <a:r>
              <a:rPr lang="de-DE" baseline="0" dirty="0" smtClean="0"/>
              <a:t>,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bubble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shop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So I </a:t>
            </a:r>
            <a:r>
              <a:rPr lang="de-DE" baseline="0" dirty="0" err="1" smtClean="0"/>
              <a:t>came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conclusion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open a Special </a:t>
            </a:r>
            <a:r>
              <a:rPr lang="de-DE" baseline="0" dirty="0" err="1" smtClean="0"/>
              <a:t>Sanwich</a:t>
            </a:r>
            <a:r>
              <a:rPr lang="de-DE" baseline="0" dirty="0" smtClean="0"/>
              <a:t> Shop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79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german</a:t>
            </a:r>
            <a:r>
              <a:rPr lang="de-DE" dirty="0" smtClean="0"/>
              <a:t> </a:t>
            </a:r>
            <a:r>
              <a:rPr lang="de-DE" dirty="0" err="1" smtClean="0"/>
              <a:t>Sanwich</a:t>
            </a:r>
            <a:r>
              <a:rPr lang="de-DE" dirty="0" smtClean="0"/>
              <a:t> Shop </a:t>
            </a:r>
          </a:p>
          <a:p>
            <a:r>
              <a:rPr lang="de-DE" dirty="0" err="1" smtClean="0"/>
              <a:t>That</a:t>
            </a:r>
            <a:r>
              <a:rPr lang="de-DE" dirty="0" smtClean="0"/>
              <a:t> i will  </a:t>
            </a:r>
            <a:r>
              <a:rPr lang="de-DE" dirty="0" err="1" smtClean="0"/>
              <a:t>call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Bretzel Brot und Butter</a:t>
            </a:r>
          </a:p>
          <a:p>
            <a:endParaRPr lang="de-DE" dirty="0" smtClean="0"/>
          </a:p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all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dutch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compete</a:t>
            </a:r>
            <a:endParaRPr lang="de-DE" baseline="0" dirty="0" smtClean="0"/>
          </a:p>
          <a:p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dirty="0" err="1" smtClean="0"/>
              <a:t>german</a:t>
            </a:r>
            <a:r>
              <a:rPr lang="de-DE" dirty="0" smtClean="0"/>
              <a:t> </a:t>
            </a:r>
            <a:r>
              <a:rPr lang="de-DE" dirty="0" err="1" smtClean="0"/>
              <a:t>bread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comes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variety</a:t>
            </a:r>
            <a:endParaRPr lang="de-DE" dirty="0" smtClean="0"/>
          </a:p>
          <a:p>
            <a:r>
              <a:rPr lang="de-DE" dirty="0" smtClean="0"/>
              <a:t>I </a:t>
            </a:r>
            <a:r>
              <a:rPr lang="de-DE" dirty="0" err="1" smtClean="0"/>
              <a:t>think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will fit </a:t>
            </a:r>
            <a:r>
              <a:rPr lang="de-DE" dirty="0" err="1" smtClean="0"/>
              <a:t>right</a:t>
            </a:r>
            <a:r>
              <a:rPr lang="de-DE" baseline="0" dirty="0" smtClean="0"/>
              <a:t> in.</a:t>
            </a:r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everything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Sauerkraut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Schnitzel</a:t>
            </a:r>
          </a:p>
          <a:p>
            <a:r>
              <a:rPr lang="de-DE" baseline="0" dirty="0" err="1" smtClean="0"/>
              <a:t>every</a:t>
            </a:r>
            <a:r>
              <a:rPr lang="de-DE" baseline="0" dirty="0" smtClean="0"/>
              <a:t> stereotype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covered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So </a:t>
            </a:r>
            <a:r>
              <a:rPr lang="de-DE" baseline="0" dirty="0" err="1" smtClean="0"/>
              <a:t>shoutout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Jan </a:t>
            </a:r>
            <a:r>
              <a:rPr lang="de-DE" baseline="0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begining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german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r>
              <a:rPr lang="de-DE" baseline="0" dirty="0" err="1" smtClean="0"/>
              <a:t>Whcih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choose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things</a:t>
            </a:r>
            <a:r>
              <a:rPr lang="de-DE" baseline="0" dirty="0" smtClean="0"/>
              <a:t> Jan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teacher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analytics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suck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he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begining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logo in </a:t>
            </a:r>
            <a:r>
              <a:rPr lang="de-DE" baseline="0" dirty="0" err="1" smtClean="0"/>
              <a:t>cas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wondered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Here</a:t>
            </a:r>
            <a:r>
              <a:rPr lang="en-US" altLang="en-US" baseline="0" dirty="0" smtClean="0"/>
              <a:t> is says its anonymous but </a:t>
            </a:r>
            <a:r>
              <a:rPr lang="en-US" altLang="en-US" baseline="0" dirty="0" err="1" smtClean="0"/>
              <a:t>erin</a:t>
            </a:r>
            <a:r>
              <a:rPr lang="en-US" altLang="en-US" baseline="0" dirty="0" smtClean="0"/>
              <a:t> told me </a:t>
            </a:r>
            <a:r>
              <a:rPr lang="en-US" altLang="en-US" baseline="0" dirty="0" err="1" smtClean="0"/>
              <a:t>i</a:t>
            </a:r>
            <a:r>
              <a:rPr lang="en-US" altLang="en-US" baseline="0" dirty="0" smtClean="0"/>
              <a:t> could use her name as well which </a:t>
            </a:r>
            <a:r>
              <a:rPr lang="en-US" altLang="en-US" baseline="0" dirty="0" err="1" smtClean="0"/>
              <a:t>i</a:t>
            </a:r>
            <a:r>
              <a:rPr lang="en-US" altLang="en-US" baseline="0" dirty="0" smtClean="0"/>
              <a:t> should have done to make it more personal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but ja lets be honest:</a:t>
            </a:r>
          </a:p>
          <a:p>
            <a:r>
              <a:rPr lang="en-US" altLang="en-US" dirty="0" smtClean="0"/>
              <a:t>All the numbers,</a:t>
            </a:r>
            <a:r>
              <a:rPr lang="en-US" altLang="en-US" baseline="0" dirty="0" smtClean="0"/>
              <a:t> all the code</a:t>
            </a:r>
          </a:p>
          <a:p>
            <a:r>
              <a:rPr lang="en-US" altLang="en-US" baseline="0" dirty="0" smtClean="0"/>
              <a:t>there is math</a:t>
            </a:r>
          </a:p>
          <a:p>
            <a:r>
              <a:rPr lang="en-US" altLang="en-US" baseline="0" dirty="0" smtClean="0"/>
              <a:t>there is statistics </a:t>
            </a:r>
          </a:p>
          <a:p>
            <a:endParaRPr lang="en-US" altLang="en-US" baseline="0" dirty="0" smtClean="0"/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Who likes that?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You know what everybody likes?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So </a:t>
            </a:r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all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dont</a:t>
            </a:r>
            <a:r>
              <a:rPr lang="de-DE" dirty="0" smtClean="0"/>
              <a:t> </a:t>
            </a:r>
            <a:r>
              <a:rPr lang="de-DE" dirty="0" err="1" smtClean="0"/>
              <a:t>believe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r>
              <a:rPr lang="de-DE" dirty="0" smtClean="0"/>
              <a:t>,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german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best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world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Thanks</a:t>
            </a:r>
            <a:r>
              <a:rPr lang="de-DE" baseline="0" dirty="0" smtClean="0"/>
              <a:t>! 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97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Pretty sure if 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do a Hypothesis test on if people love food more than data analytics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 would get a statistically relevant</a:t>
            </a:r>
            <a:r>
              <a:rPr lang="en-US" altLang="en-US" baseline="0" dirty="0" smtClean="0"/>
              <a:t> result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and a really small p value</a:t>
            </a:r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 am a </a:t>
            </a:r>
            <a:r>
              <a:rPr lang="de-DE" dirty="0" err="1" smtClean="0"/>
              <a:t>better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Analyst</a:t>
            </a:r>
          </a:p>
          <a:p>
            <a:endParaRPr lang="de-DE" baseline="0" dirty="0" smtClean="0"/>
          </a:p>
          <a:p>
            <a:r>
              <a:rPr lang="de-DE" baseline="0" dirty="0" smtClean="0"/>
              <a:t> so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wrong</a:t>
            </a:r>
            <a:r>
              <a:rPr lang="de-DE" baseline="0" dirty="0" smtClean="0"/>
              <a:t>?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65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I used the google maps </a:t>
            </a:r>
            <a:r>
              <a:rPr lang="en-US" altLang="en-US" dirty="0" err="1" smtClean="0"/>
              <a:t>Api</a:t>
            </a:r>
            <a:r>
              <a:rPr lang="en-US" altLang="en-US" dirty="0" smtClean="0"/>
              <a:t> </a:t>
            </a:r>
          </a:p>
          <a:p>
            <a:r>
              <a:rPr lang="en-US" altLang="en-US" dirty="0" smtClean="0"/>
              <a:t>to give me all restaurants around my location</a:t>
            </a:r>
          </a:p>
          <a:p>
            <a:r>
              <a:rPr lang="en-US" altLang="en-US" dirty="0" smtClean="0"/>
              <a:t>Info included:</a:t>
            </a:r>
          </a:p>
          <a:p>
            <a:r>
              <a:rPr lang="en-US" altLang="en-US" dirty="0" smtClean="0"/>
              <a:t>Name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Type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Price Level</a:t>
            </a:r>
            <a:r>
              <a:rPr lang="en-US" altLang="en-US" baseline="0" dirty="0" smtClean="0"/>
              <a:t> </a:t>
            </a:r>
            <a:r>
              <a:rPr lang="en-US" altLang="en-US" dirty="0" smtClean="0"/>
              <a:t>Rating</a:t>
            </a:r>
            <a:r>
              <a:rPr lang="en-US" altLang="en-US" baseline="0" dirty="0" smtClean="0"/>
              <a:t>  </a:t>
            </a:r>
            <a:r>
              <a:rPr lang="en-US" altLang="en-US" dirty="0" smtClean="0"/>
              <a:t>Amount of Ratings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Lets take a first look:</a:t>
            </a:r>
          </a:p>
          <a:p>
            <a:r>
              <a:rPr lang="en-US" altLang="en-US" dirty="0" smtClean="0"/>
              <a:t>- Here is where I live</a:t>
            </a:r>
          </a:p>
          <a:p>
            <a:r>
              <a:rPr lang="en-US" altLang="en-US" dirty="0" smtClean="0"/>
              <a:t>-central station</a:t>
            </a:r>
          </a:p>
          <a:p>
            <a:r>
              <a:rPr lang="en-US" altLang="en-US" dirty="0" smtClean="0"/>
              <a:t>-City</a:t>
            </a:r>
            <a:r>
              <a:rPr lang="en-US" altLang="en-US" baseline="0" dirty="0" smtClean="0"/>
              <a:t> center</a:t>
            </a:r>
          </a:p>
          <a:p>
            <a:r>
              <a:rPr lang="en-US" altLang="en-US" baseline="0" dirty="0" smtClean="0"/>
              <a:t>- dam</a:t>
            </a:r>
          </a:p>
          <a:p>
            <a:r>
              <a:rPr lang="en-US" altLang="en-US" baseline="0" dirty="0" smtClean="0"/>
              <a:t>- de </a:t>
            </a:r>
            <a:r>
              <a:rPr lang="en-US" altLang="en-US" baseline="0" dirty="0" err="1" smtClean="0"/>
              <a:t>wallen</a:t>
            </a:r>
            <a:endParaRPr lang="en-US" altLang="en-US" baseline="0" dirty="0" smtClean="0"/>
          </a:p>
          <a:p>
            <a:r>
              <a:rPr lang="en-US" altLang="en-US" baseline="0" dirty="0" smtClean="0"/>
              <a:t>- china town</a:t>
            </a:r>
          </a:p>
          <a:p>
            <a:r>
              <a:rPr lang="en-US" altLang="en-US" baseline="0" dirty="0" smtClean="0"/>
              <a:t>-</a:t>
            </a:r>
            <a:r>
              <a:rPr lang="en-US" altLang="en-US" baseline="0" dirty="0" err="1" smtClean="0"/>
              <a:t>Grachten</a:t>
            </a:r>
            <a:r>
              <a:rPr lang="en-US" altLang="en-US" baseline="0" dirty="0" smtClean="0"/>
              <a:t> living area </a:t>
            </a:r>
          </a:p>
          <a:p>
            <a:endParaRPr lang="en-US" altLang="en-US" baseline="0" dirty="0" smtClean="0"/>
          </a:p>
          <a:p>
            <a:r>
              <a:rPr lang="en-US" altLang="en-US" baseline="0" dirty="0" smtClean="0"/>
              <a:t>If you wonder why there are no restaurants there</a:t>
            </a:r>
          </a:p>
          <a:p>
            <a:r>
              <a:rPr lang="en-US" altLang="en-US" baseline="0" dirty="0" err="1" smtClean="0"/>
              <a:t>api</a:t>
            </a:r>
            <a:r>
              <a:rPr lang="en-US" altLang="en-US" baseline="0" dirty="0" smtClean="0"/>
              <a:t> only give 60 per search so </a:t>
            </a:r>
            <a:r>
              <a:rPr lang="en-US" altLang="en-US" baseline="0" dirty="0" err="1" smtClean="0"/>
              <a:t>i</a:t>
            </a:r>
            <a:r>
              <a:rPr lang="en-US" altLang="en-US" baseline="0" dirty="0" smtClean="0"/>
              <a:t> had to search with</a:t>
            </a:r>
          </a:p>
          <a:p>
            <a:r>
              <a:rPr lang="en-US" altLang="en-US" baseline="0" dirty="0" err="1" smtClean="0"/>
              <a:t>differnt</a:t>
            </a:r>
            <a:r>
              <a:rPr lang="en-US" altLang="en-US" baseline="0" dirty="0" smtClean="0"/>
              <a:t> locations around my location</a:t>
            </a:r>
          </a:p>
          <a:p>
            <a:endParaRPr lang="en-US" altLang="en-US" baseline="0" dirty="0" smtClean="0"/>
          </a:p>
          <a:p>
            <a:endParaRPr lang="en-US" altLang="en-US" baseline="0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9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descriptive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statistics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I was </a:t>
            </a:r>
            <a:r>
              <a:rPr lang="de-DE" baseline="0" dirty="0" err="1" smtClean="0"/>
              <a:t>interessted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cuisine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restaurants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2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endParaRPr lang="de-DE" dirty="0" smtClean="0"/>
          </a:p>
          <a:p>
            <a:r>
              <a:rPr lang="de-DE" dirty="0" err="1" smtClean="0"/>
              <a:t>Italian</a:t>
            </a:r>
            <a:r>
              <a:rPr lang="de-DE" dirty="0" smtClean="0"/>
              <a:t> </a:t>
            </a:r>
            <a:r>
              <a:rPr lang="de-DE" dirty="0" err="1" smtClean="0"/>
              <a:t>Calssic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Grill</a:t>
            </a:r>
          </a:p>
          <a:p>
            <a:r>
              <a:rPr lang="de-DE" dirty="0" smtClean="0"/>
              <a:t>Classic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fine</a:t>
            </a:r>
            <a:r>
              <a:rPr lang="de-DE" dirty="0" smtClean="0"/>
              <a:t> </a:t>
            </a:r>
            <a:r>
              <a:rPr lang="de-DE" dirty="0" err="1" smtClean="0"/>
              <a:t>dining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normal </a:t>
            </a:r>
            <a:r>
              <a:rPr lang="de-DE" dirty="0" err="1" smtClean="0"/>
              <a:t>restaurant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specialised</a:t>
            </a:r>
            <a:endParaRPr lang="de-DE" baseline="0" dirty="0" smtClean="0"/>
          </a:p>
          <a:p>
            <a:r>
              <a:rPr lang="de-DE" baseline="0" dirty="0" smtClean="0"/>
              <a:t>Grill </a:t>
            </a:r>
            <a:r>
              <a:rPr lang="de-DE" baseline="0" dirty="0" err="1" smtClean="0"/>
              <a:t>includes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steakhouses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4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quite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togehter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Highest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Special </a:t>
            </a:r>
            <a:r>
              <a:rPr lang="de-DE" baseline="0" dirty="0" err="1" smtClean="0"/>
              <a:t>restauratns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Sandwich </a:t>
            </a:r>
            <a:r>
              <a:rPr lang="de-DE" baseline="0" dirty="0" err="1" smtClean="0"/>
              <a:t>places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Special </a:t>
            </a:r>
            <a:r>
              <a:rPr lang="de-DE" baseline="0" dirty="0" err="1" smtClean="0"/>
              <a:t>restaurants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restauratns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didnt</a:t>
            </a:r>
            <a:r>
              <a:rPr lang="de-DE" baseline="0" dirty="0" smtClean="0"/>
              <a:t> fit in a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category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theater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perfomrances</a:t>
            </a:r>
            <a:endParaRPr lang="de-DE" baseline="0" dirty="0" smtClean="0"/>
          </a:p>
          <a:p>
            <a:r>
              <a:rPr lang="de-DE" baseline="0" dirty="0" err="1" smtClean="0"/>
              <a:t>or</a:t>
            </a:r>
            <a:r>
              <a:rPr lang="de-DE" baseline="0" dirty="0" smtClean="0"/>
              <a:t> a vegan </a:t>
            </a:r>
            <a:r>
              <a:rPr lang="de-DE" baseline="0" dirty="0" err="1" smtClean="0"/>
              <a:t>restauratn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empanada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restaurant</a:t>
            </a:r>
            <a:endParaRPr lang="de-DE" baseline="0" dirty="0" smtClean="0"/>
          </a:p>
          <a:p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</a:t>
            </a:r>
            <a:endParaRPr lang="de-DE" baseline="0" dirty="0" smtClean="0"/>
          </a:p>
          <a:p>
            <a:r>
              <a:rPr lang="de-DE" baseline="0" dirty="0" err="1" smtClean="0"/>
              <a:t>Dutch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peopl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sandwiches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Kebap</a:t>
            </a:r>
            <a:r>
              <a:rPr lang="de-DE" baseline="0" dirty="0" smtClean="0"/>
              <a:t> last </a:t>
            </a:r>
            <a:r>
              <a:rPr lang="de-DE" baseline="0" dirty="0" err="1" smtClean="0"/>
              <a:t>place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0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Average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rating</a:t>
            </a:r>
            <a:endParaRPr lang="de-DE" dirty="0" smtClean="0"/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an </a:t>
            </a: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popular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cuisin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Hotel </a:t>
            </a:r>
            <a:r>
              <a:rPr lang="de-DE" baseline="0" dirty="0" err="1" smtClean="0"/>
              <a:t>highest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makes</a:t>
            </a:r>
            <a:r>
              <a:rPr lang="de-DE" baseline="0" dirty="0" smtClean="0"/>
              <a:t> sense but </a:t>
            </a:r>
            <a:r>
              <a:rPr lang="de-DE" baseline="0" dirty="0" err="1" smtClean="0"/>
              <a:t>cant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compete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hotels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apartment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People like </a:t>
            </a:r>
            <a:r>
              <a:rPr lang="de-DE" baseline="0" dirty="0" err="1" smtClean="0"/>
              <a:t>Cafes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Sweet </a:t>
            </a:r>
            <a:r>
              <a:rPr lang="de-DE" baseline="0" dirty="0" err="1" smtClean="0"/>
              <a:t>places</a:t>
            </a:r>
            <a:r>
              <a:rPr lang="de-DE" baseline="0" dirty="0" smtClean="0"/>
              <a:t> like </a:t>
            </a:r>
            <a:r>
              <a:rPr lang="de-DE" baseline="0" dirty="0" err="1" smtClean="0"/>
              <a:t>Pnacakes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fastfood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ofcours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0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xmlns="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0266" y="1530090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xmlns="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6777" y="2256976"/>
            <a:ext cx="3697653" cy="23135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948909" y="2243812"/>
            <a:ext cx="3672840" cy="20778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40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icture Placeholder 597">
            <a:extLst>
              <a:ext uri="{FF2B5EF4-FFF2-40B4-BE49-F238E27FC236}">
                <a16:creationId xmlns:a16="http://schemas.microsoft.com/office/drawing/2014/main" xmlns="" id="{0B59A0EB-6D1F-B945-9922-B4D1879B441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635646" y="595551"/>
            <a:ext cx="2973049" cy="2971911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xmlns="" id="{48E6AD12-F73E-6146-90A6-A402D6022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3" r:id="rId3"/>
    <p:sldLayoutId id="2147483670" r:id="rId4"/>
    <p:sldLayoutId id="2147483669" r:id="rId5"/>
    <p:sldLayoutId id="2147483661" r:id="rId6"/>
    <p:sldLayoutId id="2147483662" r:id="rId7"/>
    <p:sldLayoutId id="2147483671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dition.cnn.com/travel/article/germany-best-bread/index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pexels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 rot="21024228">
            <a:off x="3787075" y="1838100"/>
            <a:ext cx="4627639" cy="20159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Switching </a:t>
            </a:r>
          </a:p>
          <a:p>
            <a:pPr algn="ctr">
              <a:lnSpc>
                <a:spcPts val="7500"/>
              </a:lnSpc>
            </a:pPr>
            <a:r>
              <a:rPr lang="en-US" sz="60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Careers</a:t>
            </a:r>
            <a:endParaRPr lang="en-US" sz="60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euton" panose="02000503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 rot="21029061">
            <a:off x="4150513" y="4591148"/>
            <a:ext cx="456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Tilman</a:t>
            </a:r>
            <a:r>
              <a:rPr lang="es-ES_tradnl" sz="24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 </a:t>
            </a:r>
            <a:r>
              <a:rPr lang="es-ES_tradnl" sz="2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Arima Madurai Light" pitchFamily="2" charset="77"/>
              </a:rPr>
              <a:t>Fabricius</a:t>
            </a:r>
            <a:endParaRPr lang="es-ES_tradnl"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13" y="0"/>
            <a:ext cx="770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8">
            <a:extLst>
              <a:ext uri="{FF2B5EF4-FFF2-40B4-BE49-F238E27FC236}">
                <a16:creationId xmlns=""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4024983" y="3323117"/>
            <a:ext cx="4449576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b="1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Multiple conclusion </a:t>
            </a: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from the data</a:t>
            </a:r>
            <a:endParaRPr lang="en-US" sz="24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59">
            <a:extLst>
              <a:ext uri="{FF2B5EF4-FFF2-40B4-BE49-F238E27FC236}">
                <a16:creationId xmlns=""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3790429" y="2225480"/>
            <a:ext cx="4918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No correlation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between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price,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amount of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ratings </a:t>
            </a:r>
            <a:r>
              <a:rPr lang="en-US" sz="2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and </a:t>
            </a:r>
            <a:r>
              <a:rPr lang="en-US" sz="2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the rating</a:t>
            </a:r>
            <a:endParaRPr lang="en-US" sz="24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Mukta SemiBold" panose="020B0000000000000000" pitchFamily="34" charset="77"/>
            </a:endParaRPr>
          </a:p>
        </p:txBody>
      </p:sp>
      <p:sp>
        <p:nvSpPr>
          <p:cNvPr id="14" name="TextBox 62">
            <a:extLst>
              <a:ext uri="{FF2B5EF4-FFF2-40B4-BE49-F238E27FC236}">
                <a16:creationId xmlns=""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445830" y="1241101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SemiBold" panose="020B0000000000000000" pitchFamily="34" charset="77"/>
              </a:rPr>
              <a:t>PROBLEMS</a:t>
            </a:r>
            <a:endParaRPr lang="en-US" sz="36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Mukta SemiBold" panose="020B0000000000000000" pitchFamily="34" charset="77"/>
            </a:endParaRPr>
          </a:p>
        </p:txBody>
      </p:sp>
      <p:sp>
        <p:nvSpPr>
          <p:cNvPr id="15" name="Pentagon 2">
            <a:extLst>
              <a:ext uri="{FF2B5EF4-FFF2-40B4-BE49-F238E27FC236}">
                <a16:creationId xmlns="" xmlns:a16="http://schemas.microsoft.com/office/drawing/2014/main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3477353" y="2428846"/>
            <a:ext cx="276787" cy="144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Pentagon 11">
            <a:extLst>
              <a:ext uri="{FF2B5EF4-FFF2-40B4-BE49-F238E27FC236}">
                <a16:creationId xmlns="" xmlns:a16="http://schemas.microsoft.com/office/drawing/2014/main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3477353" y="3528762"/>
            <a:ext cx="276787" cy="144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 rot="20971264">
            <a:off x="3747873" y="2378614"/>
            <a:ext cx="461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LOCATION</a:t>
            </a:r>
            <a:endParaRPr lang="en-US" sz="80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  <p:sp>
        <p:nvSpPr>
          <p:cNvPr id="4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 rot="21027561">
            <a:off x="4019119" y="3645305"/>
            <a:ext cx="4620745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Location</a:t>
            </a: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, Location, Location</a:t>
            </a:r>
            <a:endParaRPr lang="en-US" sz="2400" dirty="0" smtClean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  <a:p>
            <a:pPr algn="ctr">
              <a:lnSpc>
                <a:spcPts val="3500"/>
              </a:lnSpc>
            </a:pPr>
            <a:r>
              <a:rPr lang="en-US" sz="24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- </a:t>
            </a:r>
            <a:r>
              <a:rPr lang="en-US" sz="2400" dirty="0"/>
              <a:t>Harold </a:t>
            </a:r>
            <a:r>
              <a:rPr lang="en-US" sz="2400" dirty="0" smtClean="0"/>
              <a:t>Samuel -</a:t>
            </a:r>
            <a:endParaRPr lang="en-US" sz="24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2862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2" t="21292" r="12127" b="10050"/>
          <a:stretch/>
        </p:blipFill>
        <p:spPr>
          <a:xfrm>
            <a:off x="4081673" y="0"/>
            <a:ext cx="8110327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287905" y="3085236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65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3" t="14130" r="10112" b="6866"/>
          <a:stretch/>
        </p:blipFill>
        <p:spPr>
          <a:xfrm>
            <a:off x="3828593" y="6822"/>
            <a:ext cx="8354751" cy="695353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74006" y="3483590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9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5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 rot="20953914">
            <a:off x="4122507" y="3921225"/>
            <a:ext cx="4346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Maybe </a:t>
            </a:r>
            <a:r>
              <a:rPr lang="en-US" sz="22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Fusion</a:t>
            </a:r>
            <a:endParaRPr lang="en-US" sz="22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 rot="20971264">
            <a:off x="3747873" y="2378615"/>
            <a:ext cx="461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CONCLUSION</a:t>
            </a:r>
            <a:endParaRPr lang="en-US" sz="48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328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14" y="0"/>
            <a:ext cx="7676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2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96" y="0"/>
            <a:ext cx="8796505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806519" y="1791268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8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BEC2F4EE-1B5D-054C-91B8-A01C8D3D2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452" b="9452"/>
          <a:stretch>
            <a:fillRect/>
          </a:stretch>
        </p:blipFill>
        <p:spPr/>
      </p:pic>
      <p:sp>
        <p:nvSpPr>
          <p:cNvPr id="4" name="Rectangle 8">
            <a:extLst>
              <a:ext uri="{FF2B5EF4-FFF2-40B4-BE49-F238E27FC236}">
                <a16:creationId xmlns=""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0" y="98826"/>
            <a:ext cx="12191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German Sandwich Shop</a:t>
            </a:r>
          </a:p>
          <a:p>
            <a:pPr algn="ctr"/>
            <a:r>
              <a:rPr lang="en-US" sz="4800" b="1" dirty="0" err="1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Bretzel</a:t>
            </a:r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, </a:t>
            </a:r>
            <a:r>
              <a:rPr lang="en-US" sz="4800" b="1" dirty="0" err="1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Brot</a:t>
            </a:r>
            <a:r>
              <a:rPr lang="en-US" sz="4800" b="1" dirty="0" smtClean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 &amp; Butter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49" y="1668486"/>
            <a:ext cx="5041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128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288" y="838071"/>
            <a:ext cx="15254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Light" pitchFamily="2" charset="77"/>
              </a:rPr>
              <a:t>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52134" y="2230418"/>
            <a:ext cx="988773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“Let’s be honest:</a:t>
            </a:r>
          </a:p>
          <a:p>
            <a:pPr algn="ctr">
              <a:lnSpc>
                <a:spcPts val="7000"/>
              </a:lnSpc>
            </a:pP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Data Analytics sucks</a:t>
            </a: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.”</a:t>
            </a:r>
          </a:p>
          <a:p>
            <a:pPr algn="ctr">
              <a:lnSpc>
                <a:spcPts val="7000"/>
              </a:lnSpc>
            </a:pPr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-Anonymous Quote-</a:t>
            </a:r>
            <a:endParaRPr lang="en-US" sz="54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79875" y="697595"/>
            <a:ext cx="42322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Thanks!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006220" y="3439236"/>
            <a:ext cx="8579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hlinkClick r:id="rId3"/>
              </a:rPr>
              <a:t>https://edition.cnn.com/travel/article/germany-best-bread/index.html</a:t>
            </a:r>
            <a:endParaRPr lang="de-DE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2244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BAABA6-BF9A-1B4B-B530-AF17FCF8C6EB}"/>
              </a:ext>
            </a:extLst>
          </p:cNvPr>
          <p:cNvSpPr txBox="1"/>
          <p:nvPr/>
        </p:nvSpPr>
        <p:spPr>
          <a:xfrm>
            <a:off x="6886097" y="2888865"/>
            <a:ext cx="3572356" cy="1453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6873287" y="2236792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466362-2756-9741-8C0C-026417C1D137}"/>
              </a:ext>
            </a:extLst>
          </p:cNvPr>
          <p:cNvSpPr txBox="1"/>
          <p:nvPr/>
        </p:nvSpPr>
        <p:spPr>
          <a:xfrm>
            <a:off x="2267432" y="1240169"/>
            <a:ext cx="765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793457" y="2872822"/>
            <a:ext cx="3565749" cy="1453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1793470" y="2220750"/>
            <a:ext cx="1369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A</a:t>
            </a:r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39DF793-B893-8440-A4AE-DA60EE1597BC}"/>
              </a:ext>
            </a:extLst>
          </p:cNvPr>
          <p:cNvSpPr txBox="1"/>
          <p:nvPr/>
        </p:nvSpPr>
        <p:spPr>
          <a:xfrm>
            <a:off x="7970645" y="2886058"/>
            <a:ext cx="3181655" cy="144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C1BE92D-668B-214D-9A50-903EFC23ED2C}"/>
              </a:ext>
            </a:extLst>
          </p:cNvPr>
          <p:cNvSpPr txBox="1"/>
          <p:nvPr/>
        </p:nvSpPr>
        <p:spPr>
          <a:xfrm>
            <a:off x="7963772" y="2229009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2528613" y="1241108"/>
            <a:ext cx="716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1076014" y="2886058"/>
            <a:ext cx="3181655" cy="144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1079618" y="2229009"/>
            <a:ext cx="1369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F719D93-2190-7B47-9309-CB2E33164E29}"/>
              </a:ext>
            </a:extLst>
          </p:cNvPr>
          <p:cNvSpPr txBox="1"/>
          <p:nvPr/>
        </p:nvSpPr>
        <p:spPr>
          <a:xfrm>
            <a:off x="4515022" y="2886058"/>
            <a:ext cx="3181655" cy="144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FBF8B30-86C7-B64F-AD22-C06445ED6F3A}"/>
              </a:ext>
            </a:extLst>
          </p:cNvPr>
          <p:cNvSpPr txBox="1"/>
          <p:nvPr/>
        </p:nvSpPr>
        <p:spPr>
          <a:xfrm>
            <a:off x="4506538" y="222900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B</a:t>
            </a:r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855417" y="1762945"/>
            <a:ext cx="4520342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A Picture Is Worth 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700274" y="4061383"/>
            <a:ext cx="4858718" cy="1078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8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E5FA7939-AEB3-A14B-B04E-614ED20599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463" r="23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BEC2F4EE-1B5D-054C-91B8-A01C8D3D2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452" b="9452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D940F5-1563-8D4E-B9B4-039F9035D160}"/>
              </a:ext>
            </a:extLst>
          </p:cNvPr>
          <p:cNvSpPr/>
          <p:nvPr/>
        </p:nvSpPr>
        <p:spPr>
          <a:xfrm>
            <a:off x="6935573" y="4739065"/>
            <a:ext cx="47055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tx2"/>
                </a:solidFill>
                <a:effectLst>
                  <a:outerShdw blurRad="50800" dist="38100" dir="8100000" algn="tr" rotWithShape="0">
                    <a:prstClr val="black">
                      <a:alpha val="50000"/>
                    </a:prst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Use Big Images To Show Your Ideas</a:t>
            </a: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652721" y="453416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Title 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59820" y="4992430"/>
            <a:ext cx="1697815" cy="64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1"/>
                </a:solidFill>
                <a:latin typeface="Roboto Condensed Light" panose="02000000000000000000" pitchFamily="2" charset="0"/>
                <a:ea typeface="Lato" panose="020F0502020204030203" pitchFamily="34" charset="0"/>
                <a:cs typeface="Neuton" panose="02000503000000000000" pitchFamily="2" charset="2"/>
              </a:rPr>
              <a:t>Your great description 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47944" y="453416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Title 02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55040" y="4992430"/>
            <a:ext cx="1697815" cy="64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2"/>
                </a:solidFill>
                <a:latin typeface="Roboto Condensed Light" panose="02000000000000000000" pitchFamily="2" charset="0"/>
                <a:ea typeface="Lato" panose="020F0502020204030203" pitchFamily="34" charset="0"/>
                <a:cs typeface="Neuton" panose="02000503000000000000" pitchFamily="2" charset="2"/>
              </a:rPr>
              <a:t>Your great description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57434" y="453416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Title 03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64528" y="4992430"/>
            <a:ext cx="1697815" cy="64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3"/>
                </a:solidFill>
                <a:latin typeface="Roboto Condensed Light" panose="02000000000000000000" pitchFamily="2" charset="0"/>
                <a:ea typeface="Lato" panose="020F0502020204030203" pitchFamily="34" charset="0"/>
                <a:cs typeface="Neuton" panose="02000503000000000000" pitchFamily="2" charset="2"/>
              </a:rPr>
              <a:t>Your great description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57944" y="453416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Roboto Condensed Light" panose="02000000000000000000" pitchFamily="2" charset="0"/>
                <a:ea typeface="Roboto" charset="0"/>
                <a:cs typeface="Neuton" panose="02000503000000000000" pitchFamily="2" charset="2"/>
              </a:rPr>
              <a:t>Title 04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65043" y="4992430"/>
            <a:ext cx="1697815" cy="64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4"/>
                </a:solidFill>
                <a:latin typeface="Roboto Condensed Light" panose="02000000000000000000" pitchFamily="2" charset="0"/>
                <a:ea typeface="Lato" panose="020F0502020204030203" pitchFamily="34" charset="0"/>
                <a:cs typeface="Neuton" panose="02000503000000000000" pitchFamily="2" charset="2"/>
              </a:rPr>
              <a:t>Your great description here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0800000">
            <a:off x="199456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4" name="Block Arc 53"/>
          <p:cNvSpPr>
            <a:spLocks noChangeAspect="1"/>
          </p:cNvSpPr>
          <p:nvPr/>
        </p:nvSpPr>
        <p:spPr>
          <a:xfrm>
            <a:off x="399805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6" name="Block Arc 55"/>
          <p:cNvSpPr>
            <a:spLocks noChangeAspect="1"/>
          </p:cNvSpPr>
          <p:nvPr/>
        </p:nvSpPr>
        <p:spPr>
          <a:xfrm rot="10800000">
            <a:off x="6001541" y="2124939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63" name="Block Arc 62"/>
          <p:cNvSpPr>
            <a:spLocks noChangeAspect="1"/>
          </p:cNvSpPr>
          <p:nvPr/>
        </p:nvSpPr>
        <p:spPr>
          <a:xfrm>
            <a:off x="8005031" y="2124941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3" name="Block Arc 2"/>
          <p:cNvSpPr>
            <a:spLocks noChangeAspect="1"/>
          </p:cNvSpPr>
          <p:nvPr/>
        </p:nvSpPr>
        <p:spPr>
          <a:xfrm>
            <a:off x="199456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3" name="Block Arc 52"/>
          <p:cNvSpPr>
            <a:spLocks noChangeAspect="1"/>
          </p:cNvSpPr>
          <p:nvPr/>
        </p:nvSpPr>
        <p:spPr>
          <a:xfrm rot="10800000">
            <a:off x="3998051" y="2124938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62" name="Block Arc 61"/>
          <p:cNvSpPr>
            <a:spLocks noChangeAspect="1"/>
          </p:cNvSpPr>
          <p:nvPr/>
        </p:nvSpPr>
        <p:spPr>
          <a:xfrm rot="10800000">
            <a:off x="8005031" y="2124941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5" name="Block Arc 54"/>
          <p:cNvSpPr>
            <a:spLocks noChangeAspect="1"/>
          </p:cNvSpPr>
          <p:nvPr/>
        </p:nvSpPr>
        <p:spPr>
          <a:xfrm>
            <a:off x="6001541" y="2124939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41" name="AutoShape 134"/>
          <p:cNvSpPr>
            <a:spLocks/>
          </p:cNvSpPr>
          <p:nvPr/>
        </p:nvSpPr>
        <p:spPr bwMode="auto">
          <a:xfrm>
            <a:off x="2899207" y="3066685"/>
            <a:ext cx="396820" cy="3951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50783" tIns="50783" rIns="50783" bIns="50783" anchor="ctr"/>
          <a:lstStyle/>
          <a:p>
            <a:pPr defTabSz="457040">
              <a:defRPr/>
            </a:pPr>
            <a:endParaRPr lang="es-ES" sz="2949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2" name="AutoShape 115"/>
          <p:cNvSpPr>
            <a:spLocks/>
          </p:cNvSpPr>
          <p:nvPr/>
        </p:nvSpPr>
        <p:spPr bwMode="auto">
          <a:xfrm>
            <a:off x="4911924" y="3067833"/>
            <a:ext cx="384890" cy="3848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>
            <a:off x="6938307" y="3095276"/>
            <a:ext cx="340568" cy="340568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4" name="AutoShape 84"/>
          <p:cNvSpPr>
            <a:spLocks/>
          </p:cNvSpPr>
          <p:nvPr/>
        </p:nvSpPr>
        <p:spPr bwMode="auto">
          <a:xfrm>
            <a:off x="8946988" y="3105975"/>
            <a:ext cx="334891" cy="3278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ADB2300-4991-764A-9203-8AC1D009A5CB}"/>
              </a:ext>
            </a:extLst>
          </p:cNvPr>
          <p:cNvSpPr>
            <a:spLocks/>
          </p:cNvSpPr>
          <p:nvPr/>
        </p:nvSpPr>
        <p:spPr bwMode="auto">
          <a:xfrm>
            <a:off x="3998331" y="1155486"/>
            <a:ext cx="42239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  <a:sym typeface="Bebas Neue" charset="0"/>
              </a:rPr>
              <a:t>Shapes to explain ideas</a:t>
            </a:r>
            <a:endParaRPr lang="en-US" sz="3600" dirty="0">
              <a:solidFill>
                <a:schemeClr val="accent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euton" panose="02000503000000000000" pitchFamily="2" charset="2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C2890D07-0BB1-5341-A7B4-98EFDE89CAF7}"/>
              </a:ext>
            </a:extLst>
          </p:cNvPr>
          <p:cNvSpPr>
            <a:spLocks noChangeAspect="1"/>
          </p:cNvSpPr>
          <p:nvPr/>
        </p:nvSpPr>
        <p:spPr>
          <a:xfrm>
            <a:off x="2188296" y="2305047"/>
            <a:ext cx="2268000" cy="2266016"/>
          </a:xfrm>
          <a:prstGeom prst="ellipse">
            <a:avLst/>
          </a:prstGeom>
          <a:noFill/>
          <a:ln w="28575">
            <a:solidFill>
              <a:schemeClr val="accent1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12AD0E66-B0E4-6D4B-AFAF-4DA3C0ADAF38}"/>
              </a:ext>
            </a:extLst>
          </p:cNvPr>
          <p:cNvSpPr>
            <a:spLocks noChangeAspect="1"/>
          </p:cNvSpPr>
          <p:nvPr/>
        </p:nvSpPr>
        <p:spPr>
          <a:xfrm>
            <a:off x="4963194" y="2305047"/>
            <a:ext cx="2268000" cy="2266016"/>
          </a:xfrm>
          <a:prstGeom prst="ellipse">
            <a:avLst/>
          </a:prstGeom>
          <a:noFill/>
          <a:ln w="28575">
            <a:solidFill>
              <a:schemeClr val="accent2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796970E-9215-6344-9827-751DF75A912E}"/>
              </a:ext>
            </a:extLst>
          </p:cNvPr>
          <p:cNvSpPr>
            <a:spLocks noChangeAspect="1"/>
          </p:cNvSpPr>
          <p:nvPr/>
        </p:nvSpPr>
        <p:spPr>
          <a:xfrm>
            <a:off x="7796616" y="2305047"/>
            <a:ext cx="2268000" cy="2266016"/>
          </a:xfrm>
          <a:prstGeom prst="ellipse">
            <a:avLst/>
          </a:prstGeom>
          <a:noFill/>
          <a:ln w="28575">
            <a:solidFill>
              <a:schemeClr val="accent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Shape 2641"/>
          <p:cNvSpPr/>
          <p:nvPr/>
        </p:nvSpPr>
        <p:spPr>
          <a:xfrm>
            <a:off x="2932900" y="3260970"/>
            <a:ext cx="779931" cy="496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5726016" y="3115339"/>
            <a:ext cx="779930" cy="779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8551562" y="3173275"/>
            <a:ext cx="779930" cy="67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86362" y="4836605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Roboto Condensed Light" panose="02000000000000000000" pitchFamily="2" charset="0"/>
                <a:ea typeface="Nunito Bold" charset="0"/>
                <a:cs typeface="Arima Madurai Light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2155" y="4822089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Roboto Condensed Light" panose="02000000000000000000" pitchFamily="2" charset="0"/>
                <a:ea typeface="Nunito Bold" charset="0"/>
                <a:cs typeface="Arima Madurai Light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48961" y="4822090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Roboto Condensed Light" panose="02000000000000000000" pitchFamily="2" charset="0"/>
                <a:ea typeface="Nunito Bold" charset="0"/>
                <a:cs typeface="Arima Madurai Light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13223EF-3C28-CD44-8631-B0D3A78B67DB}"/>
              </a:ext>
            </a:extLst>
          </p:cNvPr>
          <p:cNvSpPr txBox="1"/>
          <p:nvPr/>
        </p:nvSpPr>
        <p:spPr>
          <a:xfrm>
            <a:off x="3084798" y="1176760"/>
            <a:ext cx="605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" pitchFamily="2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558707"/>
              </p:ext>
            </p:extLst>
          </p:nvPr>
        </p:nvGraphicFramePr>
        <p:xfrm>
          <a:off x="1927622" y="2247894"/>
          <a:ext cx="8365332" cy="31670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82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1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3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47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91767">
                <a:tc>
                  <a:txBody>
                    <a:bodyPr/>
                    <a:lstStyle/>
                    <a:p>
                      <a:pPr algn="ctr"/>
                      <a:endParaRPr lang="en-US" sz="2400" b="0" i="0" dirty="0">
                        <a:solidFill>
                          <a:schemeClr val="tx2"/>
                        </a:solidFill>
                        <a:latin typeface="Roboto Condensed Light" panose="02000000000000000000" pitchFamily="2" charset="0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A</a:t>
                      </a: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B</a:t>
                      </a: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C</a:t>
                      </a: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1767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Content A</a:t>
                      </a: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100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200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400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1767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Content B</a:t>
                      </a: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$67,000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$56,000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$78,000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1767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Arima Madurai" pitchFamily="2" charset="77"/>
                        </a:rPr>
                        <a:t>Content C</a:t>
                      </a: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4500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60000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Roboto Condensed Light" panose="02000000000000000000" pitchFamily="2" charset="0"/>
                          <a:cs typeface="Arima Madurai Medium" pitchFamily="2" charset="77"/>
                        </a:rPr>
                        <a:t>$8,000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Roboto Condensed Light" panose="02000000000000000000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376857" y="1026122"/>
            <a:ext cx="7466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" pitchFamily="2" charset="77"/>
              </a:rPr>
              <a:t>Tables to compare data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1852171" y="1563409"/>
            <a:ext cx="10081292" cy="4927489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 w="12700"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/>
              </a:solidFill>
              <a:latin typeface="Roboto Condensed Light" panose="02000000000000000000" pitchFamily="2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7233079" y="2643734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3480913" y="2814734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4822975" y="4518361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362" y="3213427"/>
            <a:ext cx="777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USA</a:t>
            </a:r>
          </a:p>
          <a:p>
            <a:pPr algn="ctr"/>
            <a:r>
              <a:rPr lang="en-US" sz="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40819" y="4847659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Brasil</a:t>
            </a:r>
            <a:endParaRPr lang="en-US" sz="2800" dirty="0">
              <a:solidFill>
                <a:schemeClr val="accent6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Neuton" panose="02000503000000000000" pitchFamily="2" charset="2"/>
            </a:endParaRPr>
          </a:p>
          <a:p>
            <a:pPr algn="ctr"/>
            <a:r>
              <a:rPr lang="en-US" sz="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7150" y="2972097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Europe</a:t>
            </a:r>
          </a:p>
          <a:p>
            <a:pPr algn="ctr"/>
            <a:r>
              <a:rPr lang="en-US" sz="800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5043468" y="586173"/>
            <a:ext cx="2105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05298" y="1723836"/>
            <a:ext cx="60099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Neuton" panose="02000503000000000000" pitchFamily="2" charset="2"/>
              </a:rPr>
              <a:t>56,790,500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2399" y="3265253"/>
            <a:ext cx="4527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Roboto Condensed Light" panose="02000000000000000000" pitchFamily="2" charset="0"/>
                <a:ea typeface="Nunito Bold" charset="0"/>
                <a:cs typeface="Arima Madurai Light" pitchFamily="2" charset="77"/>
              </a:rPr>
              <a:t>Write here your big numbers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 rot="20953914">
            <a:off x="4122507" y="3921225"/>
            <a:ext cx="4346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Everybody loves:</a:t>
            </a:r>
            <a:endParaRPr lang="en-US" sz="22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 rot="20971264">
            <a:off x="3747873" y="2378614"/>
            <a:ext cx="461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Food</a:t>
            </a:r>
            <a:endParaRPr lang="en-US" sz="54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98288" y="3243485"/>
            <a:ext cx="3012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4320" y="3235353"/>
            <a:ext cx="27959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96857" y="3247629"/>
            <a:ext cx="31678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70287" y="2364600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701" y="2373401"/>
            <a:ext cx="3159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04390" y="2367016"/>
            <a:ext cx="3159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794B986-66D0-7F43-BB60-A7B69974A1A9}"/>
              </a:ext>
            </a:extLst>
          </p:cNvPr>
          <p:cNvSpPr/>
          <p:nvPr/>
        </p:nvSpPr>
        <p:spPr>
          <a:xfrm>
            <a:off x="4904811" y="1175803"/>
            <a:ext cx="2382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Funny Facts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Straight Connector 342"/>
          <p:cNvCxnSpPr/>
          <p:nvPr/>
        </p:nvCxnSpPr>
        <p:spPr>
          <a:xfrm>
            <a:off x="2996576" y="4421461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>
            <a:off x="4095733" y="5502744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>
            <a:off x="2924837" y="2286879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096348" y="3311200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Freeform 6"/>
          <p:cNvSpPr>
            <a:spLocks/>
          </p:cNvSpPr>
          <p:nvPr/>
        </p:nvSpPr>
        <p:spPr bwMode="auto">
          <a:xfrm>
            <a:off x="7001510" y="3164500"/>
            <a:ext cx="290437" cy="291231"/>
          </a:xfrm>
          <a:custGeom>
            <a:avLst/>
            <a:gdLst>
              <a:gd name="T0" fmla="*/ 209 w 418"/>
              <a:gd name="T1" fmla="*/ 0 h 418"/>
              <a:gd name="T2" fmla="*/ 2 w 418"/>
              <a:gd name="T3" fmla="*/ 183 h 418"/>
              <a:gd name="T4" fmla="*/ 0 w 418"/>
              <a:gd name="T5" fmla="*/ 209 h 418"/>
              <a:gd name="T6" fmla="*/ 2 w 418"/>
              <a:gd name="T7" fmla="*/ 236 h 418"/>
              <a:gd name="T8" fmla="*/ 209 w 418"/>
              <a:gd name="T9" fmla="*/ 418 h 418"/>
              <a:gd name="T10" fmla="*/ 418 w 418"/>
              <a:gd name="T11" fmla="*/ 209 h 418"/>
              <a:gd name="T12" fmla="*/ 209 w 418"/>
              <a:gd name="T13" fmla="*/ 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8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1"/>
                  <a:pt x="0" y="200"/>
                  <a:pt x="0" y="209"/>
                </a:cubicBezTo>
                <a:cubicBezTo>
                  <a:pt x="0" y="218"/>
                  <a:pt x="1" y="227"/>
                  <a:pt x="2" y="236"/>
                </a:cubicBezTo>
                <a:cubicBezTo>
                  <a:pt x="15" y="339"/>
                  <a:pt x="103" y="418"/>
                  <a:pt x="209" y="418"/>
                </a:cubicBezTo>
                <a:cubicBezTo>
                  <a:pt x="325" y="418"/>
                  <a:pt x="418" y="325"/>
                  <a:pt x="418" y="209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04" name="Freeform 8"/>
          <p:cNvSpPr>
            <a:spLocks/>
          </p:cNvSpPr>
          <p:nvPr/>
        </p:nvSpPr>
        <p:spPr bwMode="auto">
          <a:xfrm>
            <a:off x="5829998" y="2135897"/>
            <a:ext cx="290437" cy="292024"/>
          </a:xfrm>
          <a:custGeom>
            <a:avLst/>
            <a:gdLst>
              <a:gd name="T0" fmla="*/ 209 w 418"/>
              <a:gd name="T1" fmla="*/ 0 h 419"/>
              <a:gd name="T2" fmla="*/ 2 w 418"/>
              <a:gd name="T3" fmla="*/ 183 h 419"/>
              <a:gd name="T4" fmla="*/ 0 w 418"/>
              <a:gd name="T5" fmla="*/ 210 h 419"/>
              <a:gd name="T6" fmla="*/ 2 w 418"/>
              <a:gd name="T7" fmla="*/ 236 h 419"/>
              <a:gd name="T8" fmla="*/ 209 w 418"/>
              <a:gd name="T9" fmla="*/ 419 h 419"/>
              <a:gd name="T10" fmla="*/ 418 w 418"/>
              <a:gd name="T11" fmla="*/ 210 h 419"/>
              <a:gd name="T12" fmla="*/ 209 w 418"/>
              <a:gd name="T1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9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2"/>
                  <a:pt x="0" y="201"/>
                  <a:pt x="0" y="210"/>
                </a:cubicBezTo>
                <a:cubicBezTo>
                  <a:pt x="0" y="219"/>
                  <a:pt x="1" y="227"/>
                  <a:pt x="2" y="236"/>
                </a:cubicBezTo>
                <a:cubicBezTo>
                  <a:pt x="15" y="339"/>
                  <a:pt x="103" y="419"/>
                  <a:pt x="209" y="419"/>
                </a:cubicBezTo>
                <a:cubicBezTo>
                  <a:pt x="325" y="419"/>
                  <a:pt x="418" y="325"/>
                  <a:pt x="418" y="210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0" name="Freeform 124"/>
          <p:cNvSpPr>
            <a:spLocks/>
          </p:cNvSpPr>
          <p:nvPr/>
        </p:nvSpPr>
        <p:spPr bwMode="auto">
          <a:xfrm>
            <a:off x="7000895" y="5352124"/>
            <a:ext cx="290437" cy="291231"/>
          </a:xfrm>
          <a:custGeom>
            <a:avLst/>
            <a:gdLst>
              <a:gd name="T0" fmla="*/ 210 w 418"/>
              <a:gd name="T1" fmla="*/ 0 h 418"/>
              <a:gd name="T2" fmla="*/ 2 w 418"/>
              <a:gd name="T3" fmla="*/ 183 h 418"/>
              <a:gd name="T4" fmla="*/ 0 w 418"/>
              <a:gd name="T5" fmla="*/ 209 h 418"/>
              <a:gd name="T6" fmla="*/ 2 w 418"/>
              <a:gd name="T7" fmla="*/ 236 h 418"/>
              <a:gd name="T8" fmla="*/ 210 w 418"/>
              <a:gd name="T9" fmla="*/ 418 h 418"/>
              <a:gd name="T10" fmla="*/ 418 w 418"/>
              <a:gd name="T11" fmla="*/ 209 h 418"/>
              <a:gd name="T12" fmla="*/ 210 w 418"/>
              <a:gd name="T13" fmla="*/ 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8">
                <a:moveTo>
                  <a:pt x="210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1"/>
                  <a:pt x="0" y="200"/>
                  <a:pt x="0" y="209"/>
                </a:cubicBezTo>
                <a:cubicBezTo>
                  <a:pt x="0" y="218"/>
                  <a:pt x="1" y="227"/>
                  <a:pt x="2" y="236"/>
                </a:cubicBezTo>
                <a:cubicBezTo>
                  <a:pt x="15" y="339"/>
                  <a:pt x="103" y="418"/>
                  <a:pt x="210" y="418"/>
                </a:cubicBezTo>
                <a:cubicBezTo>
                  <a:pt x="325" y="418"/>
                  <a:pt x="418" y="325"/>
                  <a:pt x="418" y="209"/>
                </a:cubicBezTo>
                <a:cubicBezTo>
                  <a:pt x="418" y="94"/>
                  <a:pt x="325" y="0"/>
                  <a:pt x="21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4" name="Freeform 128"/>
          <p:cNvSpPr>
            <a:spLocks/>
          </p:cNvSpPr>
          <p:nvPr/>
        </p:nvSpPr>
        <p:spPr bwMode="auto">
          <a:xfrm>
            <a:off x="5901738" y="4276258"/>
            <a:ext cx="290437" cy="291231"/>
          </a:xfrm>
          <a:custGeom>
            <a:avLst/>
            <a:gdLst>
              <a:gd name="T0" fmla="*/ 209 w 418"/>
              <a:gd name="T1" fmla="*/ 0 h 419"/>
              <a:gd name="T2" fmla="*/ 2 w 418"/>
              <a:gd name="T3" fmla="*/ 183 h 419"/>
              <a:gd name="T4" fmla="*/ 0 w 418"/>
              <a:gd name="T5" fmla="*/ 209 h 419"/>
              <a:gd name="T6" fmla="*/ 2 w 418"/>
              <a:gd name="T7" fmla="*/ 236 h 419"/>
              <a:gd name="T8" fmla="*/ 209 w 418"/>
              <a:gd name="T9" fmla="*/ 419 h 419"/>
              <a:gd name="T10" fmla="*/ 418 w 418"/>
              <a:gd name="T11" fmla="*/ 209 h 419"/>
              <a:gd name="T12" fmla="*/ 209 w 418"/>
              <a:gd name="T1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9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2"/>
                  <a:pt x="0" y="200"/>
                  <a:pt x="0" y="209"/>
                </a:cubicBezTo>
                <a:cubicBezTo>
                  <a:pt x="0" y="219"/>
                  <a:pt x="1" y="227"/>
                  <a:pt x="2" y="236"/>
                </a:cubicBezTo>
                <a:cubicBezTo>
                  <a:pt x="15" y="339"/>
                  <a:pt x="103" y="419"/>
                  <a:pt x="209" y="419"/>
                </a:cubicBezTo>
                <a:cubicBezTo>
                  <a:pt x="325" y="419"/>
                  <a:pt x="418" y="325"/>
                  <a:pt x="418" y="209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5" name="Freeform 129"/>
          <p:cNvSpPr>
            <a:spLocks/>
          </p:cNvSpPr>
          <p:nvPr/>
        </p:nvSpPr>
        <p:spPr bwMode="auto">
          <a:xfrm>
            <a:off x="3090020" y="4849309"/>
            <a:ext cx="1359823" cy="1347473"/>
          </a:xfrm>
          <a:custGeom>
            <a:avLst/>
            <a:gdLst>
              <a:gd name="T0" fmla="*/ 1143 w 2263"/>
              <a:gd name="T1" fmla="*/ 0 h 2239"/>
              <a:gd name="T2" fmla="*/ 973 w 2263"/>
              <a:gd name="T3" fmla="*/ 71 h 2239"/>
              <a:gd name="T4" fmla="*/ 94 w 2263"/>
              <a:gd name="T5" fmla="*/ 950 h 2239"/>
              <a:gd name="T6" fmla="*/ 94 w 2263"/>
              <a:gd name="T7" fmla="*/ 1290 h 2239"/>
              <a:gd name="T8" fmla="*/ 973 w 2263"/>
              <a:gd name="T9" fmla="*/ 2169 h 2239"/>
              <a:gd name="T10" fmla="*/ 1143 w 2263"/>
              <a:gd name="T11" fmla="*/ 2239 h 2239"/>
              <a:gd name="T12" fmla="*/ 1313 w 2263"/>
              <a:gd name="T13" fmla="*/ 2169 h 2239"/>
              <a:gd name="T14" fmla="*/ 2192 w 2263"/>
              <a:gd name="T15" fmla="*/ 1290 h 2239"/>
              <a:gd name="T16" fmla="*/ 2262 w 2263"/>
              <a:gd name="T17" fmla="*/ 1116 h 2239"/>
              <a:gd name="T18" fmla="*/ 2022 w 2263"/>
              <a:gd name="T19" fmla="*/ 1116 h 2239"/>
              <a:gd name="T20" fmla="*/ 1996 w 2263"/>
              <a:gd name="T21" fmla="*/ 1089 h 2239"/>
              <a:gd name="T22" fmla="*/ 2022 w 2263"/>
              <a:gd name="T23" fmla="*/ 1063 h 2239"/>
              <a:gd name="T24" fmla="*/ 2255 w 2263"/>
              <a:gd name="T25" fmla="*/ 1063 h 2239"/>
              <a:gd name="T26" fmla="*/ 2192 w 2263"/>
              <a:gd name="T27" fmla="*/ 950 h 2239"/>
              <a:gd name="T28" fmla="*/ 1313 w 2263"/>
              <a:gd name="T29" fmla="*/ 71 h 2239"/>
              <a:gd name="T30" fmla="*/ 1143 w 2263"/>
              <a:gd name="T3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63" h="2239">
                <a:moveTo>
                  <a:pt x="1143" y="0"/>
                </a:moveTo>
                <a:cubicBezTo>
                  <a:pt x="1081" y="0"/>
                  <a:pt x="1020" y="24"/>
                  <a:pt x="973" y="71"/>
                </a:cubicBezTo>
                <a:cubicBezTo>
                  <a:pt x="94" y="950"/>
                  <a:pt x="94" y="950"/>
                  <a:pt x="94" y="950"/>
                </a:cubicBezTo>
                <a:cubicBezTo>
                  <a:pt x="0" y="1044"/>
                  <a:pt x="0" y="1196"/>
                  <a:pt x="94" y="1290"/>
                </a:cubicBezTo>
                <a:cubicBezTo>
                  <a:pt x="973" y="2169"/>
                  <a:pt x="973" y="2169"/>
                  <a:pt x="973" y="2169"/>
                </a:cubicBezTo>
                <a:cubicBezTo>
                  <a:pt x="1020" y="2215"/>
                  <a:pt x="1081" y="2239"/>
                  <a:pt x="1143" y="2239"/>
                </a:cubicBezTo>
                <a:cubicBezTo>
                  <a:pt x="1204" y="2239"/>
                  <a:pt x="1266" y="2215"/>
                  <a:pt x="1313" y="2169"/>
                </a:cubicBezTo>
                <a:cubicBezTo>
                  <a:pt x="2192" y="1290"/>
                  <a:pt x="2192" y="1290"/>
                  <a:pt x="2192" y="1290"/>
                </a:cubicBezTo>
                <a:cubicBezTo>
                  <a:pt x="2240" y="1242"/>
                  <a:pt x="2263" y="1179"/>
                  <a:pt x="2262" y="1116"/>
                </a:cubicBezTo>
                <a:cubicBezTo>
                  <a:pt x="2022" y="1116"/>
                  <a:pt x="2022" y="1116"/>
                  <a:pt x="2022" y="1116"/>
                </a:cubicBezTo>
                <a:cubicBezTo>
                  <a:pt x="2008" y="1116"/>
                  <a:pt x="1996" y="1104"/>
                  <a:pt x="1996" y="1089"/>
                </a:cubicBezTo>
                <a:cubicBezTo>
                  <a:pt x="1996" y="1075"/>
                  <a:pt x="2008" y="1063"/>
                  <a:pt x="2022" y="1063"/>
                </a:cubicBezTo>
                <a:cubicBezTo>
                  <a:pt x="2255" y="1063"/>
                  <a:pt x="2255" y="1063"/>
                  <a:pt x="2255" y="1063"/>
                </a:cubicBezTo>
                <a:cubicBezTo>
                  <a:pt x="2245" y="1021"/>
                  <a:pt x="2224" y="982"/>
                  <a:pt x="2192" y="950"/>
                </a:cubicBezTo>
                <a:cubicBezTo>
                  <a:pt x="1313" y="71"/>
                  <a:pt x="1313" y="71"/>
                  <a:pt x="1313" y="71"/>
                </a:cubicBezTo>
                <a:cubicBezTo>
                  <a:pt x="1266" y="24"/>
                  <a:pt x="1204" y="0"/>
                  <a:pt x="1143" y="0"/>
                </a:cubicBezTo>
              </a:path>
            </a:pathLst>
          </a:custGeom>
          <a:solidFill>
            <a:srgbClr val="B6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6" name="Freeform 130"/>
          <p:cNvSpPr>
            <a:spLocks/>
          </p:cNvSpPr>
          <p:nvPr/>
        </p:nvSpPr>
        <p:spPr bwMode="auto">
          <a:xfrm>
            <a:off x="4289299" y="5488741"/>
            <a:ext cx="159859" cy="31560"/>
          </a:xfrm>
          <a:custGeom>
            <a:avLst/>
            <a:gdLst>
              <a:gd name="T0" fmla="*/ 259 w 266"/>
              <a:gd name="T1" fmla="*/ 0 h 53"/>
              <a:gd name="T2" fmla="*/ 26 w 266"/>
              <a:gd name="T3" fmla="*/ 0 h 53"/>
              <a:gd name="T4" fmla="*/ 0 w 266"/>
              <a:gd name="T5" fmla="*/ 26 h 53"/>
              <a:gd name="T6" fmla="*/ 26 w 266"/>
              <a:gd name="T7" fmla="*/ 53 h 53"/>
              <a:gd name="T8" fmla="*/ 266 w 266"/>
              <a:gd name="T9" fmla="*/ 53 h 53"/>
              <a:gd name="T10" fmla="*/ 259 w 266"/>
              <a:gd name="T11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" h="53">
                <a:moveTo>
                  <a:pt x="259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6" y="53"/>
                </a:cubicBezTo>
                <a:cubicBezTo>
                  <a:pt x="266" y="53"/>
                  <a:pt x="266" y="53"/>
                  <a:pt x="266" y="53"/>
                </a:cubicBezTo>
                <a:cubicBezTo>
                  <a:pt x="266" y="35"/>
                  <a:pt x="264" y="17"/>
                  <a:pt x="259" y="0"/>
                </a:cubicBezTo>
              </a:path>
            </a:pathLst>
          </a:custGeom>
          <a:solidFill>
            <a:srgbClr val="9A97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8" name="Freeform 132"/>
          <p:cNvSpPr>
            <a:spLocks/>
          </p:cNvSpPr>
          <p:nvPr/>
        </p:nvSpPr>
        <p:spPr bwMode="auto">
          <a:xfrm>
            <a:off x="2770990" y="4478822"/>
            <a:ext cx="845259" cy="829478"/>
          </a:xfrm>
          <a:custGeom>
            <a:avLst/>
            <a:gdLst>
              <a:gd name="T0" fmla="*/ 101 w 1406"/>
              <a:gd name="T1" fmla="*/ 107 h 1378"/>
              <a:gd name="T2" fmla="*/ 470 w 1406"/>
              <a:gd name="T3" fmla="*/ 101 h 1378"/>
              <a:gd name="T4" fmla="*/ 1300 w 1406"/>
              <a:gd name="T5" fmla="*/ 902 h 1378"/>
              <a:gd name="T6" fmla="*/ 1306 w 1406"/>
              <a:gd name="T7" fmla="*/ 1271 h 1378"/>
              <a:gd name="T8" fmla="*/ 937 w 1406"/>
              <a:gd name="T9" fmla="*/ 1277 h 1378"/>
              <a:gd name="T10" fmla="*/ 107 w 1406"/>
              <a:gd name="T11" fmla="*/ 476 h 1378"/>
              <a:gd name="T12" fmla="*/ 101 w 1406"/>
              <a:gd name="T13" fmla="*/ 107 h 1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8">
                <a:moveTo>
                  <a:pt x="101" y="107"/>
                </a:moveTo>
                <a:cubicBezTo>
                  <a:pt x="201" y="3"/>
                  <a:pt x="366" y="0"/>
                  <a:pt x="470" y="101"/>
                </a:cubicBezTo>
                <a:cubicBezTo>
                  <a:pt x="1300" y="902"/>
                  <a:pt x="1300" y="902"/>
                  <a:pt x="1300" y="902"/>
                </a:cubicBezTo>
                <a:cubicBezTo>
                  <a:pt x="1403" y="1002"/>
                  <a:pt x="1406" y="1167"/>
                  <a:pt x="1306" y="1271"/>
                </a:cubicBezTo>
                <a:cubicBezTo>
                  <a:pt x="1206" y="1375"/>
                  <a:pt x="1040" y="1378"/>
                  <a:pt x="937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6"/>
                  <a:pt x="0" y="210"/>
                  <a:pt x="101" y="1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9" name="Freeform 133"/>
          <p:cNvSpPr>
            <a:spLocks/>
          </p:cNvSpPr>
          <p:nvPr/>
        </p:nvSpPr>
        <p:spPr bwMode="auto">
          <a:xfrm>
            <a:off x="2757954" y="2343722"/>
            <a:ext cx="845259" cy="828792"/>
          </a:xfrm>
          <a:custGeom>
            <a:avLst/>
            <a:gdLst>
              <a:gd name="T0" fmla="*/ 100 w 1406"/>
              <a:gd name="T1" fmla="*/ 106 h 1377"/>
              <a:gd name="T2" fmla="*/ 470 w 1406"/>
              <a:gd name="T3" fmla="*/ 100 h 1377"/>
              <a:gd name="T4" fmla="*/ 1299 w 1406"/>
              <a:gd name="T5" fmla="*/ 901 h 1377"/>
              <a:gd name="T6" fmla="*/ 1305 w 1406"/>
              <a:gd name="T7" fmla="*/ 1271 h 1377"/>
              <a:gd name="T8" fmla="*/ 936 w 1406"/>
              <a:gd name="T9" fmla="*/ 1277 h 1377"/>
              <a:gd name="T10" fmla="*/ 107 w 1406"/>
              <a:gd name="T11" fmla="*/ 476 h 1377"/>
              <a:gd name="T12" fmla="*/ 100 w 1406"/>
              <a:gd name="T13" fmla="*/ 10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7">
                <a:moveTo>
                  <a:pt x="100" y="106"/>
                </a:moveTo>
                <a:cubicBezTo>
                  <a:pt x="200" y="3"/>
                  <a:pt x="366" y="0"/>
                  <a:pt x="470" y="100"/>
                </a:cubicBezTo>
                <a:cubicBezTo>
                  <a:pt x="1299" y="901"/>
                  <a:pt x="1299" y="901"/>
                  <a:pt x="1299" y="901"/>
                </a:cubicBezTo>
                <a:cubicBezTo>
                  <a:pt x="1403" y="1002"/>
                  <a:pt x="1406" y="1167"/>
                  <a:pt x="1305" y="1271"/>
                </a:cubicBezTo>
                <a:cubicBezTo>
                  <a:pt x="1205" y="1374"/>
                  <a:pt x="1040" y="1377"/>
                  <a:pt x="936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5"/>
                  <a:pt x="0" y="210"/>
                  <a:pt x="100" y="106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0" name="Freeform 134"/>
          <p:cNvSpPr>
            <a:spLocks/>
          </p:cNvSpPr>
          <p:nvPr/>
        </p:nvSpPr>
        <p:spPr bwMode="auto">
          <a:xfrm>
            <a:off x="2904777" y="3399609"/>
            <a:ext cx="828107" cy="845944"/>
          </a:xfrm>
          <a:custGeom>
            <a:avLst/>
            <a:gdLst>
              <a:gd name="T0" fmla="*/ 1271 w 1378"/>
              <a:gd name="T1" fmla="*/ 100 h 1406"/>
              <a:gd name="T2" fmla="*/ 1278 w 1378"/>
              <a:gd name="T3" fmla="*/ 470 h 1406"/>
              <a:gd name="T4" fmla="*/ 476 w 1378"/>
              <a:gd name="T5" fmla="*/ 1299 h 1406"/>
              <a:gd name="T6" fmla="*/ 107 w 1378"/>
              <a:gd name="T7" fmla="*/ 1306 h 1406"/>
              <a:gd name="T8" fmla="*/ 101 w 1378"/>
              <a:gd name="T9" fmla="*/ 936 h 1406"/>
              <a:gd name="T10" fmla="*/ 902 w 1378"/>
              <a:gd name="T11" fmla="*/ 107 h 1406"/>
              <a:gd name="T12" fmla="*/ 1271 w 1378"/>
              <a:gd name="T13" fmla="*/ 10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8" h="1406">
                <a:moveTo>
                  <a:pt x="1271" y="100"/>
                </a:moveTo>
                <a:cubicBezTo>
                  <a:pt x="1375" y="201"/>
                  <a:pt x="1378" y="366"/>
                  <a:pt x="1278" y="470"/>
                </a:cubicBezTo>
                <a:cubicBezTo>
                  <a:pt x="476" y="1299"/>
                  <a:pt x="476" y="1299"/>
                  <a:pt x="476" y="1299"/>
                </a:cubicBezTo>
                <a:cubicBezTo>
                  <a:pt x="376" y="1403"/>
                  <a:pt x="211" y="1406"/>
                  <a:pt x="107" y="1306"/>
                </a:cubicBezTo>
                <a:cubicBezTo>
                  <a:pt x="3" y="1205"/>
                  <a:pt x="0" y="1040"/>
                  <a:pt x="101" y="936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1002" y="3"/>
                  <a:pt x="1167" y="0"/>
                  <a:pt x="1271" y="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3" name="Freeform 137"/>
          <p:cNvSpPr>
            <a:spLocks/>
          </p:cNvSpPr>
          <p:nvPr/>
        </p:nvSpPr>
        <p:spPr bwMode="auto">
          <a:xfrm>
            <a:off x="3024843" y="4762861"/>
            <a:ext cx="1472341" cy="1474400"/>
          </a:xfrm>
          <a:custGeom>
            <a:avLst/>
            <a:gdLst>
              <a:gd name="T0" fmla="*/ 2349 w 2450"/>
              <a:gd name="T1" fmla="*/ 1042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2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2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2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lnTo>
                  <a:pt x="2349" y="10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4" name="Freeform 138"/>
          <p:cNvSpPr>
            <a:spLocks noEditPoints="1"/>
          </p:cNvSpPr>
          <p:nvPr/>
        </p:nvSpPr>
        <p:spPr bwMode="auto">
          <a:xfrm>
            <a:off x="3110603" y="4862344"/>
            <a:ext cx="1300134" cy="1275434"/>
          </a:xfrm>
          <a:custGeom>
            <a:avLst/>
            <a:gdLst>
              <a:gd name="T0" fmla="*/ 1082 w 2163"/>
              <a:gd name="T1" fmla="*/ 27 h 2119"/>
              <a:gd name="T2" fmla="*/ 1223 w 2163"/>
              <a:gd name="T3" fmla="*/ 86 h 2119"/>
              <a:gd name="T4" fmla="*/ 2055 w 2163"/>
              <a:gd name="T5" fmla="*/ 918 h 2119"/>
              <a:gd name="T6" fmla="*/ 2114 w 2163"/>
              <a:gd name="T7" fmla="*/ 1060 h 2119"/>
              <a:gd name="T8" fmla="*/ 2055 w 2163"/>
              <a:gd name="T9" fmla="*/ 1201 h 2119"/>
              <a:gd name="T10" fmla="*/ 1223 w 2163"/>
              <a:gd name="T11" fmla="*/ 2033 h 2119"/>
              <a:gd name="T12" fmla="*/ 1082 w 2163"/>
              <a:gd name="T13" fmla="*/ 2092 h 2119"/>
              <a:gd name="T14" fmla="*/ 940 w 2163"/>
              <a:gd name="T15" fmla="*/ 2033 h 2119"/>
              <a:gd name="T16" fmla="*/ 108 w 2163"/>
              <a:gd name="T17" fmla="*/ 1201 h 2119"/>
              <a:gd name="T18" fmla="*/ 49 w 2163"/>
              <a:gd name="T19" fmla="*/ 1060 h 2119"/>
              <a:gd name="T20" fmla="*/ 108 w 2163"/>
              <a:gd name="T21" fmla="*/ 918 h 2119"/>
              <a:gd name="T22" fmla="*/ 940 w 2163"/>
              <a:gd name="T23" fmla="*/ 86 h 2119"/>
              <a:gd name="T24" fmla="*/ 1082 w 2163"/>
              <a:gd name="T25" fmla="*/ 27 h 2119"/>
              <a:gd name="T26" fmla="*/ 1082 w 2163"/>
              <a:gd name="T27" fmla="*/ 0 h 2119"/>
              <a:gd name="T28" fmla="*/ 921 w 2163"/>
              <a:gd name="T29" fmla="*/ 67 h 2119"/>
              <a:gd name="T30" fmla="*/ 89 w 2163"/>
              <a:gd name="T31" fmla="*/ 899 h 2119"/>
              <a:gd name="T32" fmla="*/ 89 w 2163"/>
              <a:gd name="T33" fmla="*/ 1221 h 2119"/>
              <a:gd name="T34" fmla="*/ 921 w 2163"/>
              <a:gd name="T35" fmla="*/ 2052 h 2119"/>
              <a:gd name="T36" fmla="*/ 1082 w 2163"/>
              <a:gd name="T37" fmla="*/ 2119 h 2119"/>
              <a:gd name="T38" fmla="*/ 1243 w 2163"/>
              <a:gd name="T39" fmla="*/ 2052 h 2119"/>
              <a:gd name="T40" fmla="*/ 2074 w 2163"/>
              <a:gd name="T41" fmla="*/ 1221 h 2119"/>
              <a:gd name="T42" fmla="*/ 2074 w 2163"/>
              <a:gd name="T43" fmla="*/ 899 h 2119"/>
              <a:gd name="T44" fmla="*/ 1243 w 2163"/>
              <a:gd name="T45" fmla="*/ 67 h 2119"/>
              <a:gd name="T46" fmla="*/ 1082 w 2163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3" h="2119">
                <a:moveTo>
                  <a:pt x="1082" y="27"/>
                </a:moveTo>
                <a:cubicBezTo>
                  <a:pt x="1135" y="27"/>
                  <a:pt x="1186" y="48"/>
                  <a:pt x="1223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1"/>
                </a:cubicBezTo>
                <a:cubicBezTo>
                  <a:pt x="1223" y="2033"/>
                  <a:pt x="1223" y="2033"/>
                  <a:pt x="1223" y="2033"/>
                </a:cubicBezTo>
                <a:cubicBezTo>
                  <a:pt x="1186" y="2071"/>
                  <a:pt x="1135" y="2092"/>
                  <a:pt x="1082" y="2092"/>
                </a:cubicBezTo>
                <a:cubicBezTo>
                  <a:pt x="1028" y="2092"/>
                  <a:pt x="978" y="2071"/>
                  <a:pt x="940" y="2033"/>
                </a:cubicBezTo>
                <a:cubicBezTo>
                  <a:pt x="108" y="1201"/>
                  <a:pt x="108" y="1201"/>
                  <a:pt x="108" y="1201"/>
                </a:cubicBezTo>
                <a:cubicBezTo>
                  <a:pt x="70" y="1164"/>
                  <a:pt x="49" y="1113"/>
                  <a:pt x="49" y="1060"/>
                </a:cubicBezTo>
                <a:cubicBezTo>
                  <a:pt x="49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7"/>
                  <a:pt x="1082" y="27"/>
                </a:cubicBezTo>
                <a:moveTo>
                  <a:pt x="1082" y="0"/>
                </a:moveTo>
                <a:cubicBezTo>
                  <a:pt x="1023" y="0"/>
                  <a:pt x="965" y="22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2"/>
                  <a:pt x="921" y="2052"/>
                  <a:pt x="921" y="2052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2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3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2"/>
                  <a:pt x="1140" y="0"/>
                  <a:pt x="10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5" name="Freeform 139"/>
          <p:cNvSpPr>
            <a:spLocks/>
          </p:cNvSpPr>
          <p:nvPr/>
        </p:nvSpPr>
        <p:spPr bwMode="auto">
          <a:xfrm>
            <a:off x="1998458" y="1554723"/>
            <a:ext cx="1473027" cy="1474400"/>
          </a:xfrm>
          <a:custGeom>
            <a:avLst/>
            <a:gdLst>
              <a:gd name="T0" fmla="*/ 2349 w 2450"/>
              <a:gd name="T1" fmla="*/ 1043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3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3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3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cubicBezTo>
                  <a:pt x="2349" y="1043"/>
                  <a:pt x="2349" y="1043"/>
                  <a:pt x="2349" y="1043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6" name="Freeform 140"/>
          <p:cNvSpPr>
            <a:spLocks noEditPoints="1"/>
          </p:cNvSpPr>
          <p:nvPr/>
        </p:nvSpPr>
        <p:spPr bwMode="auto">
          <a:xfrm>
            <a:off x="2084904" y="1654206"/>
            <a:ext cx="1300820" cy="1274748"/>
          </a:xfrm>
          <a:custGeom>
            <a:avLst/>
            <a:gdLst>
              <a:gd name="T0" fmla="*/ 1082 w 2164"/>
              <a:gd name="T1" fmla="*/ 2092 h 2119"/>
              <a:gd name="T2" fmla="*/ 940 w 2164"/>
              <a:gd name="T3" fmla="*/ 2033 h 2119"/>
              <a:gd name="T4" fmla="*/ 108 w 2164"/>
              <a:gd name="T5" fmla="*/ 1202 h 2119"/>
              <a:gd name="T6" fmla="*/ 50 w 2164"/>
              <a:gd name="T7" fmla="*/ 1060 h 2119"/>
              <a:gd name="T8" fmla="*/ 108 w 2164"/>
              <a:gd name="T9" fmla="*/ 918 h 2119"/>
              <a:gd name="T10" fmla="*/ 940 w 2164"/>
              <a:gd name="T11" fmla="*/ 86 h 2119"/>
              <a:gd name="T12" fmla="*/ 1082 w 2164"/>
              <a:gd name="T13" fmla="*/ 28 h 2119"/>
              <a:gd name="T14" fmla="*/ 1224 w 2164"/>
              <a:gd name="T15" fmla="*/ 86 h 2119"/>
              <a:gd name="T16" fmla="*/ 2055 w 2164"/>
              <a:gd name="T17" fmla="*/ 918 h 2119"/>
              <a:gd name="T18" fmla="*/ 2114 w 2164"/>
              <a:gd name="T19" fmla="*/ 1060 h 2119"/>
              <a:gd name="T20" fmla="*/ 2055 w 2164"/>
              <a:gd name="T21" fmla="*/ 1202 h 2119"/>
              <a:gd name="T22" fmla="*/ 1224 w 2164"/>
              <a:gd name="T23" fmla="*/ 2033 h 2119"/>
              <a:gd name="T24" fmla="*/ 1082 w 2164"/>
              <a:gd name="T25" fmla="*/ 2092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4 w 2164"/>
              <a:gd name="T41" fmla="*/ 1221 h 2119"/>
              <a:gd name="T42" fmla="*/ 2074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092"/>
                </a:moveTo>
                <a:cubicBezTo>
                  <a:pt x="1028" y="2092"/>
                  <a:pt x="978" y="2071"/>
                  <a:pt x="940" y="2033"/>
                </a:cubicBezTo>
                <a:cubicBezTo>
                  <a:pt x="108" y="1202"/>
                  <a:pt x="108" y="1202"/>
                  <a:pt x="108" y="1202"/>
                </a:cubicBezTo>
                <a:cubicBezTo>
                  <a:pt x="70" y="1164"/>
                  <a:pt x="50" y="1113"/>
                  <a:pt x="50" y="1060"/>
                </a:cubicBezTo>
                <a:cubicBezTo>
                  <a:pt x="50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8"/>
                  <a:pt x="1082" y="28"/>
                </a:cubicBezTo>
                <a:cubicBezTo>
                  <a:pt x="1135" y="28"/>
                  <a:pt x="1186" y="48"/>
                  <a:pt x="1224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2"/>
                </a:cubicBezTo>
                <a:cubicBezTo>
                  <a:pt x="1224" y="2033"/>
                  <a:pt x="1224" y="2033"/>
                  <a:pt x="1224" y="2033"/>
                </a:cubicBezTo>
                <a:cubicBezTo>
                  <a:pt x="1186" y="2071"/>
                  <a:pt x="1135" y="2092"/>
                  <a:pt x="1082" y="2092"/>
                </a:cubicBezTo>
                <a:moveTo>
                  <a:pt x="1082" y="0"/>
                </a:moveTo>
                <a:cubicBezTo>
                  <a:pt x="1023" y="0"/>
                  <a:pt x="965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3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4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3"/>
                  <a:pt x="1140" y="0"/>
                  <a:pt x="108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9" name="Freeform 143"/>
          <p:cNvSpPr>
            <a:spLocks/>
          </p:cNvSpPr>
          <p:nvPr/>
        </p:nvSpPr>
        <p:spPr bwMode="auto">
          <a:xfrm>
            <a:off x="2983678" y="2586597"/>
            <a:ext cx="1473027" cy="1474400"/>
          </a:xfrm>
          <a:custGeom>
            <a:avLst/>
            <a:gdLst>
              <a:gd name="T0" fmla="*/ 2350 w 2450"/>
              <a:gd name="T1" fmla="*/ 1043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3 h 2450"/>
              <a:gd name="T12" fmla="*/ 1043 w 2450"/>
              <a:gd name="T13" fmla="*/ 101 h 2450"/>
              <a:gd name="T14" fmla="*/ 1408 w 2450"/>
              <a:gd name="T15" fmla="*/ 101 h 2450"/>
              <a:gd name="T16" fmla="*/ 2350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3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3"/>
                </a:cubicBezTo>
                <a:cubicBezTo>
                  <a:pt x="1043" y="101"/>
                  <a:pt x="1043" y="101"/>
                  <a:pt x="1043" y="101"/>
                </a:cubicBezTo>
                <a:cubicBezTo>
                  <a:pt x="1144" y="0"/>
                  <a:pt x="1307" y="0"/>
                  <a:pt x="1408" y="101"/>
                </a:cubicBezTo>
                <a:lnTo>
                  <a:pt x="2350" y="10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40" name="Freeform 144"/>
          <p:cNvSpPr>
            <a:spLocks noEditPoints="1"/>
          </p:cNvSpPr>
          <p:nvPr/>
        </p:nvSpPr>
        <p:spPr bwMode="auto">
          <a:xfrm>
            <a:off x="3070124" y="2686080"/>
            <a:ext cx="1300820" cy="1275434"/>
          </a:xfrm>
          <a:custGeom>
            <a:avLst/>
            <a:gdLst>
              <a:gd name="T0" fmla="*/ 1082 w 2164"/>
              <a:gd name="T1" fmla="*/ 28 h 2119"/>
              <a:gd name="T2" fmla="*/ 1224 w 2164"/>
              <a:gd name="T3" fmla="*/ 86 h 2119"/>
              <a:gd name="T4" fmla="*/ 2056 w 2164"/>
              <a:gd name="T5" fmla="*/ 918 h 2119"/>
              <a:gd name="T6" fmla="*/ 2115 w 2164"/>
              <a:gd name="T7" fmla="*/ 1060 h 2119"/>
              <a:gd name="T8" fmla="*/ 2056 w 2164"/>
              <a:gd name="T9" fmla="*/ 1202 h 2119"/>
              <a:gd name="T10" fmla="*/ 1224 w 2164"/>
              <a:gd name="T11" fmla="*/ 2034 h 2119"/>
              <a:gd name="T12" fmla="*/ 1082 w 2164"/>
              <a:gd name="T13" fmla="*/ 2092 h 2119"/>
              <a:gd name="T14" fmla="*/ 940 w 2164"/>
              <a:gd name="T15" fmla="*/ 2034 h 2119"/>
              <a:gd name="T16" fmla="*/ 109 w 2164"/>
              <a:gd name="T17" fmla="*/ 1202 h 2119"/>
              <a:gd name="T18" fmla="*/ 50 w 2164"/>
              <a:gd name="T19" fmla="*/ 1060 h 2119"/>
              <a:gd name="T20" fmla="*/ 109 w 2164"/>
              <a:gd name="T21" fmla="*/ 918 h 2119"/>
              <a:gd name="T22" fmla="*/ 940 w 2164"/>
              <a:gd name="T23" fmla="*/ 86 h 2119"/>
              <a:gd name="T24" fmla="*/ 1082 w 2164"/>
              <a:gd name="T25" fmla="*/ 28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5 w 2164"/>
              <a:gd name="T41" fmla="*/ 1221 h 2119"/>
              <a:gd name="T42" fmla="*/ 2075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8"/>
                </a:moveTo>
                <a:cubicBezTo>
                  <a:pt x="1136" y="28"/>
                  <a:pt x="1186" y="49"/>
                  <a:pt x="1224" y="86"/>
                </a:cubicBezTo>
                <a:cubicBezTo>
                  <a:pt x="2056" y="918"/>
                  <a:pt x="2056" y="918"/>
                  <a:pt x="2056" y="918"/>
                </a:cubicBezTo>
                <a:cubicBezTo>
                  <a:pt x="2094" y="956"/>
                  <a:pt x="2115" y="1007"/>
                  <a:pt x="2115" y="1060"/>
                </a:cubicBezTo>
                <a:cubicBezTo>
                  <a:pt x="2115" y="1114"/>
                  <a:pt x="2094" y="1164"/>
                  <a:pt x="2056" y="1202"/>
                </a:cubicBezTo>
                <a:cubicBezTo>
                  <a:pt x="1224" y="2034"/>
                  <a:pt x="1224" y="2034"/>
                  <a:pt x="1224" y="2034"/>
                </a:cubicBezTo>
                <a:cubicBezTo>
                  <a:pt x="1186" y="2071"/>
                  <a:pt x="1136" y="2092"/>
                  <a:pt x="1082" y="2092"/>
                </a:cubicBezTo>
                <a:cubicBezTo>
                  <a:pt x="1029" y="2092"/>
                  <a:pt x="978" y="2071"/>
                  <a:pt x="940" y="2034"/>
                </a:cubicBezTo>
                <a:cubicBezTo>
                  <a:pt x="109" y="1202"/>
                  <a:pt x="109" y="1202"/>
                  <a:pt x="109" y="1202"/>
                </a:cubicBezTo>
                <a:cubicBezTo>
                  <a:pt x="71" y="1164"/>
                  <a:pt x="50" y="1114"/>
                  <a:pt x="50" y="1060"/>
                </a:cubicBezTo>
                <a:cubicBezTo>
                  <a:pt x="50" y="1006"/>
                  <a:pt x="71" y="956"/>
                  <a:pt x="109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9"/>
                  <a:pt x="1029" y="28"/>
                  <a:pt x="1082" y="28"/>
                </a:cubicBezTo>
                <a:moveTo>
                  <a:pt x="1082" y="0"/>
                </a:moveTo>
                <a:cubicBezTo>
                  <a:pt x="1024" y="0"/>
                  <a:pt x="966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6" y="2097"/>
                  <a:pt x="1024" y="2119"/>
                  <a:pt x="1082" y="2119"/>
                </a:cubicBezTo>
                <a:cubicBezTo>
                  <a:pt x="1141" y="2119"/>
                  <a:pt x="1199" y="2097"/>
                  <a:pt x="1243" y="2053"/>
                </a:cubicBezTo>
                <a:cubicBezTo>
                  <a:pt x="2075" y="1221"/>
                  <a:pt x="2075" y="1221"/>
                  <a:pt x="2075" y="1221"/>
                </a:cubicBezTo>
                <a:cubicBezTo>
                  <a:pt x="2164" y="1132"/>
                  <a:pt x="2164" y="988"/>
                  <a:pt x="2075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9" y="23"/>
                  <a:pt x="1141" y="0"/>
                  <a:pt x="10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41" name="Freeform 145"/>
          <p:cNvSpPr>
            <a:spLocks/>
          </p:cNvSpPr>
          <p:nvPr/>
        </p:nvSpPr>
        <p:spPr bwMode="auto">
          <a:xfrm>
            <a:off x="2012179" y="3695312"/>
            <a:ext cx="1472341" cy="1474400"/>
          </a:xfrm>
          <a:custGeom>
            <a:avLst/>
            <a:gdLst>
              <a:gd name="T0" fmla="*/ 2350 w 2450"/>
              <a:gd name="T1" fmla="*/ 1042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2 h 2450"/>
              <a:gd name="T12" fmla="*/ 1043 w 2450"/>
              <a:gd name="T13" fmla="*/ 100 h 2450"/>
              <a:gd name="T14" fmla="*/ 1408 w 2450"/>
              <a:gd name="T15" fmla="*/ 100 h 2450"/>
              <a:gd name="T16" fmla="*/ 2350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2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2"/>
                </a:cubicBezTo>
                <a:cubicBezTo>
                  <a:pt x="1043" y="100"/>
                  <a:pt x="1043" y="100"/>
                  <a:pt x="1043" y="100"/>
                </a:cubicBezTo>
                <a:cubicBezTo>
                  <a:pt x="1144" y="0"/>
                  <a:pt x="1307" y="0"/>
                  <a:pt x="1408" y="100"/>
                </a:cubicBezTo>
                <a:lnTo>
                  <a:pt x="2350" y="10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42" name="Freeform 146"/>
          <p:cNvSpPr>
            <a:spLocks noEditPoints="1"/>
          </p:cNvSpPr>
          <p:nvPr/>
        </p:nvSpPr>
        <p:spPr bwMode="auto">
          <a:xfrm>
            <a:off x="2103428" y="3786561"/>
            <a:ext cx="1289842" cy="1291901"/>
          </a:xfrm>
          <a:custGeom>
            <a:avLst/>
            <a:gdLst>
              <a:gd name="T0" fmla="*/ 1073 w 2146"/>
              <a:gd name="T1" fmla="*/ 2146 h 2146"/>
              <a:gd name="T2" fmla="*/ 903 w 2146"/>
              <a:gd name="T3" fmla="*/ 2075 h 2146"/>
              <a:gd name="T4" fmla="*/ 71 w 2146"/>
              <a:gd name="T5" fmla="*/ 1243 h 2146"/>
              <a:gd name="T6" fmla="*/ 0 w 2146"/>
              <a:gd name="T7" fmla="*/ 1073 h 2146"/>
              <a:gd name="T8" fmla="*/ 71 w 2146"/>
              <a:gd name="T9" fmla="*/ 902 h 2146"/>
              <a:gd name="T10" fmla="*/ 903 w 2146"/>
              <a:gd name="T11" fmla="*/ 70 h 2146"/>
              <a:gd name="T12" fmla="*/ 1073 w 2146"/>
              <a:gd name="T13" fmla="*/ 0 h 2146"/>
              <a:gd name="T14" fmla="*/ 1244 w 2146"/>
              <a:gd name="T15" fmla="*/ 70 h 2146"/>
              <a:gd name="T16" fmla="*/ 2076 w 2146"/>
              <a:gd name="T17" fmla="*/ 902 h 2146"/>
              <a:gd name="T18" fmla="*/ 2146 w 2146"/>
              <a:gd name="T19" fmla="*/ 1073 h 2146"/>
              <a:gd name="T20" fmla="*/ 2076 w 2146"/>
              <a:gd name="T21" fmla="*/ 1243 h 2146"/>
              <a:gd name="T22" fmla="*/ 1244 w 2146"/>
              <a:gd name="T23" fmla="*/ 2075 h 2146"/>
              <a:gd name="T24" fmla="*/ 1073 w 2146"/>
              <a:gd name="T25" fmla="*/ 2146 h 2146"/>
              <a:gd name="T26" fmla="*/ 1073 w 2146"/>
              <a:gd name="T27" fmla="*/ 27 h 2146"/>
              <a:gd name="T28" fmla="*/ 922 w 2146"/>
              <a:gd name="T29" fmla="*/ 89 h 2146"/>
              <a:gd name="T30" fmla="*/ 90 w 2146"/>
              <a:gd name="T31" fmla="*/ 921 h 2146"/>
              <a:gd name="T32" fmla="*/ 27 w 2146"/>
              <a:gd name="T33" fmla="*/ 1073 h 2146"/>
              <a:gd name="T34" fmla="*/ 90 w 2146"/>
              <a:gd name="T35" fmla="*/ 1224 h 2146"/>
              <a:gd name="T36" fmla="*/ 922 w 2146"/>
              <a:gd name="T37" fmla="*/ 2056 h 2146"/>
              <a:gd name="T38" fmla="*/ 1073 w 2146"/>
              <a:gd name="T39" fmla="*/ 2118 h 2146"/>
              <a:gd name="T40" fmla="*/ 1225 w 2146"/>
              <a:gd name="T41" fmla="*/ 2056 h 2146"/>
              <a:gd name="T42" fmla="*/ 2056 w 2146"/>
              <a:gd name="T43" fmla="*/ 1224 h 2146"/>
              <a:gd name="T44" fmla="*/ 2119 w 2146"/>
              <a:gd name="T45" fmla="*/ 1073 h 2146"/>
              <a:gd name="T46" fmla="*/ 2056 w 2146"/>
              <a:gd name="T47" fmla="*/ 921 h 2146"/>
              <a:gd name="T48" fmla="*/ 1225 w 2146"/>
              <a:gd name="T49" fmla="*/ 89 h 2146"/>
              <a:gd name="T50" fmla="*/ 1073 w 2146"/>
              <a:gd name="T51" fmla="*/ 27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46" h="2146">
                <a:moveTo>
                  <a:pt x="1073" y="2146"/>
                </a:moveTo>
                <a:cubicBezTo>
                  <a:pt x="1009" y="2146"/>
                  <a:pt x="948" y="2120"/>
                  <a:pt x="903" y="2075"/>
                </a:cubicBezTo>
                <a:cubicBezTo>
                  <a:pt x="71" y="1243"/>
                  <a:pt x="71" y="1243"/>
                  <a:pt x="71" y="1243"/>
                </a:cubicBezTo>
                <a:cubicBezTo>
                  <a:pt x="25" y="1198"/>
                  <a:pt x="0" y="1137"/>
                  <a:pt x="0" y="1073"/>
                </a:cubicBezTo>
                <a:cubicBezTo>
                  <a:pt x="0" y="1008"/>
                  <a:pt x="25" y="947"/>
                  <a:pt x="71" y="902"/>
                </a:cubicBezTo>
                <a:cubicBezTo>
                  <a:pt x="903" y="70"/>
                  <a:pt x="903" y="70"/>
                  <a:pt x="903" y="70"/>
                </a:cubicBezTo>
                <a:cubicBezTo>
                  <a:pt x="948" y="25"/>
                  <a:pt x="1009" y="0"/>
                  <a:pt x="1073" y="0"/>
                </a:cubicBezTo>
                <a:cubicBezTo>
                  <a:pt x="1138" y="0"/>
                  <a:pt x="1198" y="25"/>
                  <a:pt x="1244" y="70"/>
                </a:cubicBezTo>
                <a:cubicBezTo>
                  <a:pt x="2076" y="902"/>
                  <a:pt x="2076" y="902"/>
                  <a:pt x="2076" y="902"/>
                </a:cubicBezTo>
                <a:cubicBezTo>
                  <a:pt x="2121" y="947"/>
                  <a:pt x="2146" y="1008"/>
                  <a:pt x="2146" y="1073"/>
                </a:cubicBezTo>
                <a:cubicBezTo>
                  <a:pt x="2146" y="1137"/>
                  <a:pt x="2121" y="1198"/>
                  <a:pt x="2076" y="1243"/>
                </a:cubicBezTo>
                <a:cubicBezTo>
                  <a:pt x="1244" y="2075"/>
                  <a:pt x="1244" y="2075"/>
                  <a:pt x="1244" y="2075"/>
                </a:cubicBezTo>
                <a:cubicBezTo>
                  <a:pt x="1198" y="2120"/>
                  <a:pt x="1138" y="2146"/>
                  <a:pt x="1073" y="2146"/>
                </a:cubicBezTo>
                <a:close/>
                <a:moveTo>
                  <a:pt x="1073" y="27"/>
                </a:moveTo>
                <a:cubicBezTo>
                  <a:pt x="1016" y="27"/>
                  <a:pt x="962" y="49"/>
                  <a:pt x="922" y="89"/>
                </a:cubicBezTo>
                <a:cubicBezTo>
                  <a:pt x="90" y="921"/>
                  <a:pt x="90" y="921"/>
                  <a:pt x="90" y="921"/>
                </a:cubicBezTo>
                <a:cubicBezTo>
                  <a:pt x="50" y="962"/>
                  <a:pt x="27" y="1015"/>
                  <a:pt x="27" y="1073"/>
                </a:cubicBezTo>
                <a:cubicBezTo>
                  <a:pt x="27" y="1130"/>
                  <a:pt x="50" y="1183"/>
                  <a:pt x="90" y="1224"/>
                </a:cubicBezTo>
                <a:cubicBezTo>
                  <a:pt x="922" y="2056"/>
                  <a:pt x="922" y="2056"/>
                  <a:pt x="922" y="2056"/>
                </a:cubicBezTo>
                <a:cubicBezTo>
                  <a:pt x="962" y="2096"/>
                  <a:pt x="1016" y="2118"/>
                  <a:pt x="1073" y="2118"/>
                </a:cubicBezTo>
                <a:cubicBezTo>
                  <a:pt x="1131" y="2118"/>
                  <a:pt x="1184" y="2096"/>
                  <a:pt x="1225" y="2056"/>
                </a:cubicBezTo>
                <a:cubicBezTo>
                  <a:pt x="2056" y="1224"/>
                  <a:pt x="2056" y="1224"/>
                  <a:pt x="2056" y="1224"/>
                </a:cubicBezTo>
                <a:cubicBezTo>
                  <a:pt x="2097" y="1183"/>
                  <a:pt x="2119" y="1130"/>
                  <a:pt x="2119" y="1073"/>
                </a:cubicBezTo>
                <a:cubicBezTo>
                  <a:pt x="2119" y="1015"/>
                  <a:pt x="2097" y="962"/>
                  <a:pt x="2056" y="921"/>
                </a:cubicBezTo>
                <a:cubicBezTo>
                  <a:pt x="1225" y="89"/>
                  <a:pt x="1225" y="89"/>
                  <a:pt x="1225" y="89"/>
                </a:cubicBezTo>
                <a:cubicBezTo>
                  <a:pt x="1184" y="49"/>
                  <a:pt x="1131" y="27"/>
                  <a:pt x="1073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6250886" y="2441383"/>
            <a:ext cx="2263761" cy="354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6254405" y="2085434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Title 01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7614534" y="3489083"/>
            <a:ext cx="2263761" cy="354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7618053" y="3133134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Title 02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11619" y="5131108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04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14363" y="2972904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02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95034" y="1928821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01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02308" y="4086667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35625BC-747D-8441-8D35-46520FFA0DEE}"/>
              </a:ext>
            </a:extLst>
          </p:cNvPr>
          <p:cNvSpPr txBox="1"/>
          <p:nvPr/>
        </p:nvSpPr>
        <p:spPr>
          <a:xfrm>
            <a:off x="6320993" y="4559600"/>
            <a:ext cx="2263761" cy="354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933F847-15B4-E944-B189-14F3BBDE3CA4}"/>
              </a:ext>
            </a:extLst>
          </p:cNvPr>
          <p:cNvSpPr txBox="1"/>
          <p:nvPr/>
        </p:nvSpPr>
        <p:spPr>
          <a:xfrm>
            <a:off x="6324511" y="4203651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Title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F95919B-54AE-624E-B20C-6E991CD85D52}"/>
              </a:ext>
            </a:extLst>
          </p:cNvPr>
          <p:cNvSpPr txBox="1"/>
          <p:nvPr/>
        </p:nvSpPr>
        <p:spPr>
          <a:xfrm>
            <a:off x="7424964" y="5652420"/>
            <a:ext cx="2263761" cy="354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06135FD-3722-794D-9C6A-652566EE6DAE}"/>
              </a:ext>
            </a:extLst>
          </p:cNvPr>
          <p:cNvSpPr txBox="1"/>
          <p:nvPr/>
        </p:nvSpPr>
        <p:spPr>
          <a:xfrm>
            <a:off x="7428482" y="5296471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Poppins" pitchFamily="2" charset="77"/>
              </a:rPr>
              <a:t>Title 04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3A0BF4F-1078-5C49-A1FC-E3EA37F6F163}"/>
              </a:ext>
            </a:extLst>
          </p:cNvPr>
          <p:cNvSpPr>
            <a:spLocks/>
          </p:cNvSpPr>
          <p:nvPr/>
        </p:nvSpPr>
        <p:spPr bwMode="auto">
          <a:xfrm>
            <a:off x="4993134" y="965223"/>
            <a:ext cx="22057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Poppins" pitchFamily="2" charset="77"/>
                <a:sym typeface="Bebas Neue" charset="0"/>
              </a:rPr>
              <a:t>The Process</a:t>
            </a:r>
            <a:endParaRPr lang="en-US" sz="3600" dirty="0">
              <a:solidFill>
                <a:schemeClr val="accent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17366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017935" y="4956803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56485" y="468310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8244" y="4956803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71746" y="4584633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17935" y="2820938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59334" y="257932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28244" y="2820938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74148" y="2480851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30656" y="4956803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54695" y="45846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30656" y="2820938"/>
            <a:ext cx="315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69649" y="2480851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5837505" y="1949878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579"/>
          <p:cNvSpPr/>
          <p:nvPr/>
        </p:nvSpPr>
        <p:spPr>
          <a:xfrm>
            <a:off x="2343322" y="1848893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1"/>
              </a:solidFill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2340139" y="4065591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5836064" y="4088540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9375094" y="1948323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9326189" y="4113546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39332" y="1116451"/>
            <a:ext cx="3685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Medium" panose="020B0000000000000000" pitchFamily="34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7644A78-2D08-C64A-A05A-C4A30F520069}"/>
              </a:ext>
            </a:extLst>
          </p:cNvPr>
          <p:cNvSpPr>
            <a:spLocks/>
          </p:cNvSpPr>
          <p:nvPr/>
        </p:nvSpPr>
        <p:spPr bwMode="auto">
          <a:xfrm>
            <a:off x="3749866" y="1037031"/>
            <a:ext cx="47208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Medium" panose="020B0000000000000000" pitchFamily="34" charset="77"/>
                <a:sym typeface="Bebas Neue" charset="0"/>
              </a:rPr>
              <a:t>Use charts to present data</a:t>
            </a:r>
          </a:p>
        </p:txBody>
      </p:sp>
      <p:sp>
        <p:nvSpPr>
          <p:cNvPr id="4" name="Freeform: Shape 289">
            <a:extLst>
              <a:ext uri="{FF2B5EF4-FFF2-40B4-BE49-F238E27FC236}">
                <a16:creationId xmlns:a16="http://schemas.microsoft.com/office/drawing/2014/main" xmlns="" id="{5C9CC1FB-A192-834E-9A55-ABC92732E940}"/>
              </a:ext>
            </a:extLst>
          </p:cNvPr>
          <p:cNvSpPr/>
          <p:nvPr/>
        </p:nvSpPr>
        <p:spPr>
          <a:xfrm>
            <a:off x="3291023" y="2139823"/>
            <a:ext cx="912630" cy="8028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" name="Freeform: Shape 290">
            <a:extLst>
              <a:ext uri="{FF2B5EF4-FFF2-40B4-BE49-F238E27FC236}">
                <a16:creationId xmlns:a16="http://schemas.microsoft.com/office/drawing/2014/main" xmlns="" id="{C7946088-55D5-8349-9B8A-6F8643812CA3}"/>
              </a:ext>
            </a:extLst>
          </p:cNvPr>
          <p:cNvSpPr/>
          <p:nvPr/>
        </p:nvSpPr>
        <p:spPr>
          <a:xfrm>
            <a:off x="3291023" y="2928284"/>
            <a:ext cx="912630" cy="2317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6">
                <a:moveTo>
                  <a:pt x="648" y="1196"/>
                </a:moveTo>
                <a:lnTo>
                  <a:pt x="0" y="119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299">
            <a:extLst>
              <a:ext uri="{FF2B5EF4-FFF2-40B4-BE49-F238E27FC236}">
                <a16:creationId xmlns:a16="http://schemas.microsoft.com/office/drawing/2014/main" xmlns="" id="{58CC39F6-F177-D148-B848-CD850F44C608}"/>
              </a:ext>
            </a:extLst>
          </p:cNvPr>
          <p:cNvSpPr/>
          <p:nvPr/>
        </p:nvSpPr>
        <p:spPr>
          <a:xfrm>
            <a:off x="4861823" y="2121913"/>
            <a:ext cx="912630" cy="23154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5">
                <a:moveTo>
                  <a:pt x="648" y="1195"/>
                </a:moveTo>
                <a:lnTo>
                  <a:pt x="0" y="119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300">
            <a:extLst>
              <a:ext uri="{FF2B5EF4-FFF2-40B4-BE49-F238E27FC236}">
                <a16:creationId xmlns:a16="http://schemas.microsoft.com/office/drawing/2014/main" xmlns="" id="{A227AF9D-C818-E048-9431-ABE91EAAF34B}"/>
              </a:ext>
            </a:extLst>
          </p:cNvPr>
          <p:cNvSpPr/>
          <p:nvPr/>
        </p:nvSpPr>
        <p:spPr>
          <a:xfrm>
            <a:off x="4861823" y="4426828"/>
            <a:ext cx="912630" cy="8047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6">
                <a:moveTo>
                  <a:pt x="648" y="416"/>
                </a:moveTo>
                <a:lnTo>
                  <a:pt x="0" y="41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09">
            <a:extLst>
              <a:ext uri="{FF2B5EF4-FFF2-40B4-BE49-F238E27FC236}">
                <a16:creationId xmlns:a16="http://schemas.microsoft.com/office/drawing/2014/main" xmlns="" id="{C03C9F18-8AE6-7E40-BF42-A29C55AC84A0}"/>
              </a:ext>
            </a:extLst>
          </p:cNvPr>
          <p:cNvSpPr/>
          <p:nvPr/>
        </p:nvSpPr>
        <p:spPr>
          <a:xfrm>
            <a:off x="6432613" y="2123494"/>
            <a:ext cx="914041" cy="17744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916">
                <a:moveTo>
                  <a:pt x="649" y="916"/>
                </a:moveTo>
                <a:lnTo>
                  <a:pt x="0" y="916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310">
            <a:extLst>
              <a:ext uri="{FF2B5EF4-FFF2-40B4-BE49-F238E27FC236}">
                <a16:creationId xmlns:a16="http://schemas.microsoft.com/office/drawing/2014/main" xmlns="" id="{46F8B628-8ECC-E646-858B-B7BD6E9AB82C}"/>
              </a:ext>
            </a:extLst>
          </p:cNvPr>
          <p:cNvSpPr/>
          <p:nvPr/>
        </p:nvSpPr>
        <p:spPr>
          <a:xfrm>
            <a:off x="6432613" y="3899844"/>
            <a:ext cx="914041" cy="134584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695">
                <a:moveTo>
                  <a:pt x="649" y="695"/>
                </a:moveTo>
                <a:lnTo>
                  <a:pt x="0" y="695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319">
            <a:extLst>
              <a:ext uri="{FF2B5EF4-FFF2-40B4-BE49-F238E27FC236}">
                <a16:creationId xmlns:a16="http://schemas.microsoft.com/office/drawing/2014/main" xmlns="" id="{990AFA79-FA5A-4545-86BB-205323EEF453}"/>
              </a:ext>
            </a:extLst>
          </p:cNvPr>
          <p:cNvSpPr/>
          <p:nvPr/>
        </p:nvSpPr>
        <p:spPr>
          <a:xfrm>
            <a:off x="8003413" y="2124666"/>
            <a:ext cx="914041" cy="5953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308">
                <a:moveTo>
                  <a:pt x="649" y="308"/>
                </a:moveTo>
                <a:lnTo>
                  <a:pt x="0" y="308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20">
            <a:extLst>
              <a:ext uri="{FF2B5EF4-FFF2-40B4-BE49-F238E27FC236}">
                <a16:creationId xmlns:a16="http://schemas.microsoft.com/office/drawing/2014/main" xmlns="" id="{0454DF9D-9BE0-6A4B-970F-0DB2D2040C9C}"/>
              </a:ext>
            </a:extLst>
          </p:cNvPr>
          <p:cNvSpPr/>
          <p:nvPr/>
        </p:nvSpPr>
        <p:spPr>
          <a:xfrm>
            <a:off x="8003413" y="2720784"/>
            <a:ext cx="914041" cy="25249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1303">
                <a:moveTo>
                  <a:pt x="649" y="1303"/>
                </a:moveTo>
                <a:lnTo>
                  <a:pt x="0" y="1303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xmlns="" id="{A894351E-F434-3948-883A-6C0A4A636579}"/>
              </a:ext>
            </a:extLst>
          </p:cNvPr>
          <p:cNvSpPr txBox="1">
            <a:spLocks/>
          </p:cNvSpPr>
          <p:nvPr/>
        </p:nvSpPr>
        <p:spPr>
          <a:xfrm>
            <a:off x="3123383" y="5433005"/>
            <a:ext cx="1254697" cy="339146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1"/>
                </a:solidFill>
                <a:latin typeface="Roboto Condensed Light" panose="02000000000000000000" pitchFamily="2" charset="0"/>
                <a:cs typeface="Arima Madurai Light" pitchFamily="2" charset="77"/>
              </a:rPr>
              <a:t>Your Title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xmlns="" id="{B0A5AAB7-E127-2145-BE85-FD40A77F92C7}"/>
              </a:ext>
            </a:extLst>
          </p:cNvPr>
          <p:cNvSpPr txBox="1">
            <a:spLocks/>
          </p:cNvSpPr>
          <p:nvPr/>
        </p:nvSpPr>
        <p:spPr>
          <a:xfrm>
            <a:off x="4694183" y="5433005"/>
            <a:ext cx="1254697" cy="339146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2"/>
                </a:solidFill>
                <a:latin typeface="Roboto Condensed Light" panose="02000000000000000000" pitchFamily="2" charset="0"/>
                <a:cs typeface="Arima Madurai Light" pitchFamily="2" charset="77"/>
              </a:rPr>
              <a:t>Your Title</a:t>
            </a:r>
          </a:p>
        </p:txBody>
      </p:sp>
      <p:sp>
        <p:nvSpPr>
          <p:cNvPr id="14" name="Text Placeholder 33">
            <a:extLst>
              <a:ext uri="{FF2B5EF4-FFF2-40B4-BE49-F238E27FC236}">
                <a16:creationId xmlns:a16="http://schemas.microsoft.com/office/drawing/2014/main" xmlns="" id="{1C2F8353-AFB7-E848-B1A7-DB6751CDB6B0}"/>
              </a:ext>
            </a:extLst>
          </p:cNvPr>
          <p:cNvSpPr txBox="1">
            <a:spLocks/>
          </p:cNvSpPr>
          <p:nvPr/>
        </p:nvSpPr>
        <p:spPr>
          <a:xfrm>
            <a:off x="6266912" y="5433005"/>
            <a:ext cx="1254697" cy="339146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3"/>
                </a:solidFill>
                <a:latin typeface="Roboto Condensed Light" panose="02000000000000000000" pitchFamily="2" charset="0"/>
                <a:cs typeface="Arima Madurai Light" pitchFamily="2" charset="77"/>
              </a:rPr>
              <a:t>Your Title</a:t>
            </a:r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xmlns="" id="{01A80B10-742C-5944-8CC2-DBF38222EDAF}"/>
              </a:ext>
            </a:extLst>
          </p:cNvPr>
          <p:cNvSpPr txBox="1">
            <a:spLocks/>
          </p:cNvSpPr>
          <p:nvPr/>
        </p:nvSpPr>
        <p:spPr>
          <a:xfrm>
            <a:off x="7837712" y="5433005"/>
            <a:ext cx="1254697" cy="329334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4"/>
                </a:solidFill>
                <a:latin typeface="Roboto Condensed Light" panose="02000000000000000000" pitchFamily="2" charset="0"/>
                <a:cs typeface="Arima Madurai Light" pitchFamily="2" charset="77"/>
              </a:rPr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60631182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024" y="761046"/>
            <a:ext cx="3142150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BC62BBF-8F6B-B84E-B07E-E9DDA29A6BB0}"/>
              </a:ext>
            </a:extLst>
          </p:cNvPr>
          <p:cNvSpPr txBox="1"/>
          <p:nvPr/>
        </p:nvSpPr>
        <p:spPr>
          <a:xfrm>
            <a:off x="6371977" y="2037867"/>
            <a:ext cx="28325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B12D8DD-E2FB-B740-8A0E-F52E42852FF7}"/>
              </a:ext>
            </a:extLst>
          </p:cNvPr>
          <p:cNvSpPr txBox="1"/>
          <p:nvPr/>
        </p:nvSpPr>
        <p:spPr>
          <a:xfrm>
            <a:off x="6233535" y="3761799"/>
            <a:ext cx="3118284" cy="121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EEF2E198-6FF4-0E4C-ABDE-FFF50B2101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1176" r="311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125944" y="2056704"/>
            <a:ext cx="4918549" cy="2831355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058105" y="2234432"/>
            <a:ext cx="33352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81995" y="3864879"/>
            <a:ext cx="3892364" cy="82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14000DB2-9A97-8A47-9F52-07E09D4CCB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081" b="3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782866" y="2055919"/>
            <a:ext cx="4019469" cy="3267813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Condensed Light" panose="02000000000000000000" pitchFamily="2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307182" y="2207305"/>
            <a:ext cx="3460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6447" y="3901717"/>
            <a:ext cx="3182425" cy="121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5E6AE57B-535F-9447-8F9B-1895005DFC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555" b="75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2922" y="3358179"/>
            <a:ext cx="5180708" cy="94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You can find me at: </a:t>
            </a: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  <a:cs typeface="Arima Madurai Light" pitchFamily="2" charset="77"/>
              </a:rPr>
              <a:t>@username</a:t>
            </a:r>
          </a:p>
          <a:p>
            <a:pPr algn="ctr">
              <a:lnSpc>
                <a:spcPts val="3500"/>
              </a:lnSpc>
            </a:pPr>
            <a:r>
              <a:rPr lang="en-US" sz="20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47645" y="2483775"/>
            <a:ext cx="2310248" cy="52322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9875" y="697595"/>
            <a:ext cx="42322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Black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86755" y="3084398"/>
            <a:ext cx="786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Presentation template designed by </a:t>
            </a:r>
            <a:r>
              <a:rPr lang="en-US" sz="2400" u="sng" dirty="0">
                <a:solidFill>
                  <a:schemeClr val="accent2"/>
                </a:solidFill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9251" y="2074773"/>
            <a:ext cx="9702073" cy="95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70481" y="1053882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586756" y="3632144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Photographs by </a:t>
            </a:r>
            <a:r>
              <a:rPr lang="en-US" sz="2400" dirty="0">
                <a:solidFill>
                  <a:schemeClr val="accent2"/>
                </a:solidFill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dirty="0">
              <a:solidFill>
                <a:schemeClr val="accent2"/>
              </a:solidFill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xmlns="" id="{669BFE39-2F57-3641-ACB2-E37AF55A3ED7}"/>
              </a:ext>
            </a:extLst>
          </p:cNvPr>
          <p:cNvSpPr>
            <a:spLocks noChangeAspect="1"/>
          </p:cNvSpPr>
          <p:nvPr/>
        </p:nvSpPr>
        <p:spPr>
          <a:xfrm>
            <a:off x="1338560" y="3232410"/>
            <a:ext cx="276787" cy="144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xmlns="" id="{EB767C02-34DB-BC4F-93EB-14147D76A15D}"/>
              </a:ext>
            </a:extLst>
          </p:cNvPr>
          <p:cNvSpPr>
            <a:spLocks noChangeAspect="1"/>
          </p:cNvSpPr>
          <p:nvPr/>
        </p:nvSpPr>
        <p:spPr>
          <a:xfrm>
            <a:off x="1339345" y="3778173"/>
            <a:ext cx="276787" cy="144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53378" y="2300366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79954" y="4168532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Condensed Light" panose="02000000000000000000" pitchFamily="2" charset="0"/>
                <a:ea typeface="Nunito Bold" charset="0"/>
                <a:cs typeface="Arima Madurai Medium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9616" y="4740948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6074" y="4740948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9304" y="4740948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72533" y="4740948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12845" y="4740948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3528" y="3099229"/>
            <a:ext cx="6530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r>
              <a:rPr lang="en-US" sz="2400" dirty="0">
                <a:latin typeface="Roboto Condensed Light" panose="02000000000000000000" pitchFamily="2" charset="0"/>
                <a:cs typeface="Arima Madurai Medium" pitchFamily="2" charset="77"/>
              </a:rPr>
              <a:t>Free Fonts used:</a:t>
            </a:r>
          </a:p>
          <a:p>
            <a:pPr algn="r"/>
            <a:r>
              <a:rPr lang="en-US" sz="2400" dirty="0">
                <a:latin typeface="Roboto Condensed Light" panose="02000000000000000000" pitchFamily="2" charset="0"/>
                <a:cs typeface="Arima Madurai Light" pitchFamily="2" charset="77"/>
              </a:rPr>
              <a:t>https://www.fontsquirrel.com/fonts/</a:t>
            </a:r>
            <a:r>
              <a:rPr lang="en-US" sz="2400" dirty="0" err="1">
                <a:latin typeface="Roboto Condensed Light" panose="02000000000000000000" pitchFamily="2" charset="0"/>
                <a:cs typeface="Arima Madurai Light" pitchFamily="2" charset="77"/>
              </a:rPr>
              <a:t>roboto</a:t>
            </a:r>
            <a:r>
              <a:rPr lang="en-US" sz="2400" dirty="0">
                <a:latin typeface="Roboto Condensed Light" panose="02000000000000000000" pitchFamily="2" charset="0"/>
                <a:cs typeface="Arima Madurai Light" pitchFamily="2" charset="77"/>
              </a:rPr>
              <a:t>-condensed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27401" y="1085765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7506386" y="4740948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5998190" y="232012"/>
            <a:ext cx="4026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smtClean="0"/>
              <a:t>WHAT TO DO?</a:t>
            </a:r>
            <a:endParaRPr lang="de-DE" sz="4000" b="1" dirty="0"/>
          </a:p>
        </p:txBody>
      </p:sp>
      <p:sp>
        <p:nvSpPr>
          <p:cNvPr id="8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4954136" y="1305235"/>
            <a:ext cx="6114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live in the City </a:t>
            </a:r>
            <a:r>
              <a:rPr lang="en-US" sz="36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C</a:t>
            </a: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enter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live above a Restaurant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Space might be available</a:t>
            </a:r>
          </a:p>
        </p:txBody>
      </p:sp>
      <p:sp>
        <p:nvSpPr>
          <p:cNvPr id="9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4954135" y="3791403"/>
            <a:ext cx="655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I WILL OPEN A RESTAURANT</a:t>
            </a: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2" t="19701" r="7425" b="3881"/>
          <a:stretch/>
        </p:blipFill>
        <p:spPr>
          <a:xfrm>
            <a:off x="0" y="0"/>
            <a:ext cx="7518850" cy="6974006"/>
          </a:xfrm>
          <a:prstGeom prst="rect">
            <a:avLst/>
          </a:prstGeom>
        </p:spPr>
      </p:pic>
      <p:sp>
        <p:nvSpPr>
          <p:cNvPr id="4" name="TextBox 104"/>
          <p:cNvSpPr txBox="1"/>
          <p:nvPr/>
        </p:nvSpPr>
        <p:spPr>
          <a:xfrm>
            <a:off x="7415859" y="1430220"/>
            <a:ext cx="4504828" cy="2657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lnSpc>
                <a:spcPts val="4000"/>
              </a:lnSpc>
              <a:buFontTx/>
              <a:buChar char="-"/>
            </a:pPr>
            <a:r>
              <a:rPr lang="en-US" sz="28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Looking at all restaurants around my location</a:t>
            </a:r>
          </a:p>
          <a:p>
            <a:pPr marL="457200" indent="-457200" algn="ctr">
              <a:lnSpc>
                <a:spcPts val="4000"/>
              </a:lnSpc>
              <a:buFontTx/>
              <a:buChar char="-"/>
            </a:pPr>
            <a:r>
              <a:rPr lang="en-US" sz="2800" dirty="0" smtClean="0">
                <a:latin typeface="Roboto Condensed Light" panose="02000000000000000000" pitchFamily="2" charset="0"/>
                <a:ea typeface="Lato Light" panose="020F0502020204030203" pitchFamily="34" charset="0"/>
                <a:cs typeface="Arima Madurai Light" pitchFamily="2" charset="77"/>
              </a:rPr>
              <a:t>Looking for the option with the highest chance of success</a:t>
            </a:r>
            <a:endParaRPr lang="en-US" sz="2800" dirty="0">
              <a:latin typeface="Roboto Condensed Light" panose="02000000000000000000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5" name="TextBox 35"/>
          <p:cNvSpPr txBox="1"/>
          <p:nvPr/>
        </p:nvSpPr>
        <p:spPr>
          <a:xfrm>
            <a:off x="7408102" y="516560"/>
            <a:ext cx="452034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800" dirty="0" smtClean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ma Madurai Semi" pitchFamily="2" charset="77"/>
              </a:rPr>
              <a:t>APPROACH</a:t>
            </a:r>
            <a:endParaRPr lang="en-US" sz="4800" dirty="0">
              <a:solidFill>
                <a:schemeClr val="tx2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ma Madurai Semi" pitchFamily="2" charset="77"/>
            </a:endParaRPr>
          </a:p>
        </p:txBody>
      </p:sp>
      <p:sp>
        <p:nvSpPr>
          <p:cNvPr id="7" name="Oval 6"/>
          <p:cNvSpPr/>
          <p:nvPr/>
        </p:nvSpPr>
        <p:spPr>
          <a:xfrm>
            <a:off x="3452884" y="3302759"/>
            <a:ext cx="218364" cy="2047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21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18" y="0"/>
            <a:ext cx="7729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18" y="0"/>
            <a:ext cx="7729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6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66" y="0"/>
            <a:ext cx="7715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7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13" y="0"/>
            <a:ext cx="770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Restaurant - Dark">
      <a:dk1>
        <a:srgbClr val="EEEEEE"/>
      </a:dk1>
      <a:lt1>
        <a:srgbClr val="171717"/>
      </a:lt1>
      <a:dk2>
        <a:srgbClr val="FFFFFF"/>
      </a:dk2>
      <a:lt2>
        <a:srgbClr val="171717"/>
      </a:lt2>
      <a:accent1>
        <a:srgbClr val="F3E9D3"/>
      </a:accent1>
      <a:accent2>
        <a:srgbClr val="E6CFCD"/>
      </a:accent2>
      <a:accent3>
        <a:srgbClr val="DEE5E5"/>
      </a:accent3>
      <a:accent4>
        <a:srgbClr val="F3E9D3"/>
      </a:accent4>
      <a:accent5>
        <a:srgbClr val="E0E2DB"/>
      </a:accent5>
      <a:accent6>
        <a:srgbClr val="DCEEFF"/>
      </a:accent6>
      <a:hlink>
        <a:srgbClr val="FFFFFF"/>
      </a:hlink>
      <a:folHlink>
        <a:srgbClr val="E89BC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1553</Words>
  <Application>Microsoft Macintosh PowerPoint</Application>
  <PresentationFormat>Breitbild</PresentationFormat>
  <Paragraphs>297</Paragraphs>
  <Slides>39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63" baseType="lpstr">
      <vt:lpstr>Arial Unicode MS</vt:lpstr>
      <vt:lpstr>Arima Madurai</vt:lpstr>
      <vt:lpstr>Arima Madurai Black</vt:lpstr>
      <vt:lpstr>Arima Madurai Light</vt:lpstr>
      <vt:lpstr>Arima Madurai Medium</vt:lpstr>
      <vt:lpstr>Arima Madurai Semi</vt:lpstr>
      <vt:lpstr>Bebas Neue</vt:lpstr>
      <vt:lpstr>Calibri</vt:lpstr>
      <vt:lpstr>Calibri Light</vt:lpstr>
      <vt:lpstr>Gill Sans</vt:lpstr>
      <vt:lpstr>Lato</vt:lpstr>
      <vt:lpstr>Lato Light</vt:lpstr>
      <vt:lpstr>Mukta Medium</vt:lpstr>
      <vt:lpstr>Mukta SemiBold</vt:lpstr>
      <vt:lpstr>Neuton</vt:lpstr>
      <vt:lpstr>Nunito Bold</vt:lpstr>
      <vt:lpstr>Poppins</vt:lpstr>
      <vt:lpstr>Roboto</vt:lpstr>
      <vt:lpstr>Roboto Condensed</vt:lpstr>
      <vt:lpstr>Roboto Condensed Light</vt:lpstr>
      <vt:lpstr>Roboto Regular</vt:lpstr>
      <vt:lpstr>Times New Roman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Sheotahul,Yasmin Y.S.</cp:lastModifiedBy>
  <cp:revision>245</cp:revision>
  <dcterms:created xsi:type="dcterms:W3CDTF">2018-12-21T22:04:22Z</dcterms:created>
  <dcterms:modified xsi:type="dcterms:W3CDTF">2020-06-19T14:22:05Z</dcterms:modified>
</cp:coreProperties>
</file>